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6" r:id="rId11"/>
    <p:sldId id="267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69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Виталий Куликов\Desktop\a5d72acc8d2e58a8c87d866204a72.jpg"/>
          <p:cNvPicPr>
            <a:picLocks noChangeAspect="1" noChangeArrowheads="1"/>
          </p:cNvPicPr>
          <p:nvPr/>
        </p:nvPicPr>
        <p:blipFill>
          <a:blip r:embed="rId2" cstate="print"/>
          <a:srcRect b="7950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899592"/>
            <a:ext cx="6858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Зимние </a:t>
            </a:r>
          </a:p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песенки</a:t>
            </a:r>
          </a:p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стихи </a:t>
            </a:r>
          </a:p>
          <a:p>
            <a:pPr algn="ctr"/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для детей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Музыкальный руководитель:</a:t>
            </a:r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Куликова Оксана Владимировна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0768" y="2051720"/>
            <a:ext cx="380273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Зимняя песенка</a:t>
            </a:r>
          </a:p>
          <a:p>
            <a:pPr algn="ctr"/>
            <a:r>
              <a:rPr lang="ru-RU" dirty="0" smtClean="0"/>
              <a:t>Р. Кудашева</a:t>
            </a:r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Вот зима пришла </a:t>
            </a:r>
            <a:br>
              <a:rPr lang="ru-RU" sz="2000" dirty="0" smtClean="0"/>
            </a:br>
            <a:r>
              <a:rPr lang="ru-RU" sz="2000" dirty="0" smtClean="0"/>
              <a:t>Серебристая, </a:t>
            </a:r>
            <a:br>
              <a:rPr lang="ru-RU" sz="2000" dirty="0" smtClean="0"/>
            </a:br>
            <a:r>
              <a:rPr lang="ru-RU" sz="2000" dirty="0" smtClean="0"/>
              <a:t>Белым снегом замела </a:t>
            </a:r>
            <a:br>
              <a:rPr lang="ru-RU" sz="2000" dirty="0" smtClean="0"/>
            </a:br>
            <a:r>
              <a:rPr lang="ru-RU" sz="2000" dirty="0" smtClean="0"/>
              <a:t>Поле чистое. 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Днем с детьми на коньках </a:t>
            </a:r>
            <a:br>
              <a:rPr lang="ru-RU" sz="2000" dirty="0" smtClean="0"/>
            </a:br>
            <a:r>
              <a:rPr lang="ru-RU" sz="2000" dirty="0" smtClean="0"/>
              <a:t>Все катается, </a:t>
            </a:r>
            <a:br>
              <a:rPr lang="ru-RU" sz="2000" dirty="0" smtClean="0"/>
            </a:br>
            <a:r>
              <a:rPr lang="ru-RU" sz="2000" dirty="0" smtClean="0"/>
              <a:t>Ночью в снежных огоньках </a:t>
            </a:r>
            <a:br>
              <a:rPr lang="ru-RU" sz="2000" dirty="0" smtClean="0"/>
            </a:br>
            <a:r>
              <a:rPr lang="ru-RU" sz="2000" dirty="0" smtClean="0"/>
              <a:t>Рассыпается… </a:t>
            </a:r>
          </a:p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 окнах пишет узор </a:t>
            </a:r>
            <a:br>
              <a:rPr lang="ru-RU" sz="2000" dirty="0" smtClean="0"/>
            </a:br>
            <a:r>
              <a:rPr lang="ru-RU" sz="2000" dirty="0" smtClean="0"/>
              <a:t>льдом-иголочкой </a:t>
            </a:r>
            <a:br>
              <a:rPr lang="ru-RU" sz="2000" dirty="0" smtClean="0"/>
            </a:br>
            <a:r>
              <a:rPr lang="ru-RU" sz="2000" dirty="0" smtClean="0"/>
              <a:t>И стучится к нам во двор </a:t>
            </a:r>
            <a:br>
              <a:rPr lang="ru-RU" sz="2000" dirty="0" smtClean="0"/>
            </a:br>
            <a:r>
              <a:rPr lang="ru-RU" sz="2000" dirty="0" smtClean="0"/>
              <a:t>со свежей елочкой.</a:t>
            </a:r>
            <a:endParaRPr lang="ru-RU" sz="2000" dirty="0"/>
          </a:p>
        </p:txBody>
      </p:sp>
      <p:pic>
        <p:nvPicPr>
          <p:cNvPr id="4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0"/>
            <a:ext cx="685800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12776" y="1115617"/>
            <a:ext cx="5112568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        АХ </a:t>
            </a:r>
            <a:r>
              <a:rPr lang="ru-RU" sz="2400" b="1" dirty="0" smtClean="0">
                <a:solidFill>
                  <a:srgbClr val="0070C0"/>
                </a:solidFill>
              </a:rPr>
              <a:t>ТЫ, ЗИМУШКА-ЗИМА!</a:t>
            </a:r>
          </a:p>
          <a:p>
            <a:pPr algn="ctr"/>
            <a:r>
              <a:rPr lang="ru-RU" dirty="0" smtClean="0"/>
              <a:t>Т. </a:t>
            </a:r>
            <a:r>
              <a:rPr lang="ru-RU" dirty="0" err="1" smtClean="0"/>
              <a:t>Шатских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Ах ты, зимушка-зима,</a:t>
            </a:r>
            <a:br>
              <a:rPr lang="ru-RU" sz="2000" dirty="0" smtClean="0"/>
            </a:br>
            <a:r>
              <a:rPr lang="ru-RU" sz="2000" dirty="0" smtClean="0"/>
              <a:t>Ты пришла с морозами,</a:t>
            </a:r>
            <a:br>
              <a:rPr lang="ru-RU" sz="2000" dirty="0" smtClean="0"/>
            </a:br>
            <a:r>
              <a:rPr lang="ru-RU" sz="2000" dirty="0" smtClean="0"/>
              <a:t>Нам сугробы намела</a:t>
            </a:r>
            <a:br>
              <a:rPr lang="ru-RU" sz="2000" dirty="0" smtClean="0"/>
            </a:br>
            <a:r>
              <a:rPr lang="ru-RU" sz="2000" dirty="0" smtClean="0"/>
              <a:t>Ледяными косами.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Пробежала босиком</a:t>
            </a:r>
            <a:br>
              <a:rPr lang="ru-RU" sz="2000" dirty="0" smtClean="0"/>
            </a:br>
            <a:r>
              <a:rPr lang="ru-RU" sz="2000" dirty="0" smtClean="0"/>
              <a:t>По дорожкам весело,</a:t>
            </a:r>
            <a:br>
              <a:rPr lang="ru-RU" sz="2000" dirty="0" smtClean="0"/>
            </a:br>
            <a:r>
              <a:rPr lang="ru-RU" sz="2000" dirty="0" smtClean="0"/>
              <a:t>Кружевами нам потом</a:t>
            </a:r>
            <a:br>
              <a:rPr lang="ru-RU" sz="2000" dirty="0" smtClean="0"/>
            </a:br>
            <a:r>
              <a:rPr lang="ru-RU" sz="2000" dirty="0" smtClean="0"/>
              <a:t>Окна занавесила.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Любим мы зимой водить</a:t>
            </a:r>
            <a:br>
              <a:rPr lang="ru-RU" sz="2000" dirty="0" smtClean="0"/>
            </a:br>
            <a:r>
              <a:rPr lang="ru-RU" sz="2000" dirty="0" smtClean="0"/>
              <a:t>Хоровод у ёлочки,</a:t>
            </a:r>
            <a:br>
              <a:rPr lang="ru-RU" sz="2000" dirty="0" smtClean="0"/>
            </a:br>
            <a:r>
              <a:rPr lang="ru-RU" sz="2000" dirty="0" smtClean="0"/>
              <a:t>И снеговиков лепить,</a:t>
            </a:r>
            <a:br>
              <a:rPr lang="ru-RU" sz="2000" dirty="0" smtClean="0"/>
            </a:br>
            <a:r>
              <a:rPr lang="ru-RU" sz="2000" dirty="0" smtClean="0"/>
              <a:t>И кататься с горочки,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Любим зимний холодок,</a:t>
            </a:r>
            <a:br>
              <a:rPr lang="ru-RU" sz="2000" dirty="0" smtClean="0"/>
            </a:br>
            <a:r>
              <a:rPr lang="ru-RU" sz="2000" dirty="0" smtClean="0"/>
              <a:t>Но при всём при этом</a:t>
            </a:r>
            <a:br>
              <a:rPr lang="ru-RU" sz="2000" dirty="0" smtClean="0"/>
            </a:br>
            <a:r>
              <a:rPr lang="ru-RU" sz="2000" dirty="0" smtClean="0"/>
              <a:t>Мы сидим и пьём чаёк,</a:t>
            </a:r>
            <a:br>
              <a:rPr lang="ru-RU" sz="2000" dirty="0" smtClean="0"/>
            </a:br>
            <a:r>
              <a:rPr lang="ru-RU" sz="2000" dirty="0" smtClean="0"/>
              <a:t>Тот, что пахнет летом.</a:t>
            </a:r>
            <a:endParaRPr lang="ru-RU" sz="2000" dirty="0"/>
          </a:p>
        </p:txBody>
      </p:sp>
      <p:pic>
        <p:nvPicPr>
          <p:cNvPr id="3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0"/>
            <a:ext cx="685800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063346"/>
            <a:ext cx="616530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solidFill>
                  <a:srgbClr val="0070C0"/>
                </a:solidFill>
              </a:rPr>
              <a:t>СНЕЖЕНИКА</a:t>
            </a:r>
          </a:p>
          <a:p>
            <a:pPr algn="ctr" fontAlgn="base"/>
            <a:r>
              <a:rPr lang="ru-RU" dirty="0" smtClean="0"/>
              <a:t>Автор текста (слов):</a:t>
            </a:r>
            <a:r>
              <a:rPr lang="ru-RU" dirty="0" err="1" smtClean="0"/>
              <a:t>Пляцковский</a:t>
            </a:r>
            <a:r>
              <a:rPr lang="ru-RU" dirty="0" smtClean="0"/>
              <a:t> М. </a:t>
            </a:r>
          </a:p>
          <a:p>
            <a:pPr algn="ctr" fontAlgn="base"/>
            <a:r>
              <a:rPr lang="ru-RU" dirty="0" smtClean="0"/>
              <a:t>Композитор (музыка):</a:t>
            </a:r>
            <a:r>
              <a:rPr lang="ru-RU" dirty="0" err="1" smtClean="0"/>
              <a:t>Дубравин</a:t>
            </a:r>
            <a:r>
              <a:rPr lang="ru-RU" dirty="0" smtClean="0"/>
              <a:t> Я. </a:t>
            </a:r>
          </a:p>
          <a:p>
            <a:pPr algn="ctr" fontAlgn="base"/>
            <a:endParaRPr lang="ru-RU" dirty="0" smtClean="0"/>
          </a:p>
          <a:p>
            <a:pPr algn="ctr" fontAlgn="base"/>
            <a:r>
              <a:rPr lang="ru-RU" sz="2400" dirty="0" smtClean="0"/>
              <a:t>         </a:t>
            </a:r>
            <a:r>
              <a:rPr lang="ru-RU" sz="2000" dirty="0" smtClean="0"/>
              <a:t>Что такое </a:t>
            </a:r>
            <a:r>
              <a:rPr lang="ru-RU" sz="2000" dirty="0" err="1" smtClean="0"/>
              <a:t>снеженика</a:t>
            </a:r>
            <a:r>
              <a:rPr lang="ru-RU" sz="2000" dirty="0" smtClean="0"/>
              <a:t>? Что такое </a:t>
            </a:r>
            <a:r>
              <a:rPr lang="ru-RU" sz="2000" dirty="0" err="1" smtClean="0"/>
              <a:t>снеженика</a:t>
            </a:r>
            <a:r>
              <a:rPr lang="ru-RU" sz="2000" dirty="0" smtClean="0"/>
              <a:t>?</a:t>
            </a:r>
          </a:p>
          <a:p>
            <a:pPr algn="ctr" fontAlgn="base"/>
            <a:r>
              <a:rPr lang="ru-RU" sz="2000" dirty="0" smtClean="0"/>
              <a:t>          Что такое </a:t>
            </a:r>
            <a:r>
              <a:rPr lang="ru-RU" sz="2000" dirty="0" err="1" smtClean="0"/>
              <a:t>снеженика</a:t>
            </a:r>
            <a:r>
              <a:rPr lang="ru-RU" sz="2000" dirty="0" smtClean="0"/>
              <a:t>? Я ответить вам могу:</a:t>
            </a:r>
          </a:p>
          <a:p>
            <a:pPr algn="ctr" fontAlgn="base"/>
            <a:r>
              <a:rPr lang="ru-RU" sz="2000" dirty="0" smtClean="0"/>
              <a:t>     Это ягода такая, это ягода такая,</a:t>
            </a:r>
          </a:p>
          <a:p>
            <a:pPr algn="ctr" fontAlgn="base"/>
            <a:r>
              <a:rPr lang="ru-RU" sz="2000" dirty="0" smtClean="0"/>
              <a:t>Это ягода такая, что искрится на снегу.</a:t>
            </a:r>
          </a:p>
          <a:p>
            <a:pPr algn="ctr" fontAlgn="base"/>
            <a:r>
              <a:rPr lang="ru-RU" sz="2000" dirty="0" smtClean="0"/>
              <a:t>  </a:t>
            </a:r>
          </a:p>
          <a:p>
            <a:pPr algn="ctr" fontAlgn="base"/>
            <a:r>
              <a:rPr lang="ru-RU" sz="2000" dirty="0" smtClean="0"/>
              <a:t>  У нее такой лучистый, у нее такой лучистый,</a:t>
            </a:r>
          </a:p>
          <a:p>
            <a:pPr algn="ctr" fontAlgn="base"/>
            <a:r>
              <a:rPr lang="ru-RU" sz="2000" dirty="0" smtClean="0"/>
              <a:t> У нее такой лучистый, серебристый, белый цвет.</a:t>
            </a:r>
          </a:p>
          <a:p>
            <a:pPr algn="ctr" fontAlgn="base"/>
            <a:r>
              <a:rPr lang="ru-RU" sz="2000" dirty="0" smtClean="0"/>
              <a:t>И для Снежной королевы, и для Снежной королевы,</a:t>
            </a:r>
          </a:p>
          <a:p>
            <a:pPr algn="ctr" fontAlgn="base"/>
            <a:r>
              <a:rPr lang="ru-RU" sz="2000" dirty="0" smtClean="0"/>
              <a:t>И для Снежной королевы ничего вкуснее нет.</a:t>
            </a:r>
          </a:p>
          <a:p>
            <a:pPr algn="ctr" fontAlgn="base"/>
            <a:r>
              <a:rPr lang="ru-RU" sz="2000" dirty="0" smtClean="0"/>
              <a:t> </a:t>
            </a:r>
          </a:p>
          <a:p>
            <a:pPr algn="ctr" fontAlgn="base"/>
            <a:r>
              <a:rPr lang="ru-RU" sz="2000" dirty="0" err="1" smtClean="0"/>
              <a:t>Снеженику</a:t>
            </a:r>
            <a:r>
              <a:rPr lang="ru-RU" sz="2000" dirty="0" smtClean="0"/>
              <a:t> не ищите, </a:t>
            </a:r>
            <a:r>
              <a:rPr lang="ru-RU" sz="2000" dirty="0" err="1" smtClean="0"/>
              <a:t>снеженику</a:t>
            </a:r>
            <a:r>
              <a:rPr lang="ru-RU" sz="2000" dirty="0" smtClean="0"/>
              <a:t> не ищите,</a:t>
            </a:r>
          </a:p>
          <a:p>
            <a:pPr algn="ctr" fontAlgn="base"/>
            <a:r>
              <a:rPr lang="ru-RU" sz="2000" dirty="0" err="1" smtClean="0"/>
              <a:t>Снеженику</a:t>
            </a:r>
            <a:r>
              <a:rPr lang="ru-RU" sz="2000" dirty="0" smtClean="0"/>
              <a:t> не ищите по лесам и по полям,</a:t>
            </a:r>
          </a:p>
          <a:p>
            <a:pPr algn="ctr" fontAlgn="base"/>
            <a:r>
              <a:rPr lang="ru-RU" sz="2000" dirty="0" smtClean="0"/>
              <a:t>Потому что, потому что, потому что </a:t>
            </a:r>
            <a:r>
              <a:rPr lang="ru-RU" sz="2000" dirty="0" err="1" smtClean="0"/>
              <a:t>снеженика</a:t>
            </a:r>
            <a:r>
              <a:rPr lang="ru-RU" sz="2000" dirty="0" smtClean="0"/>
              <a:t>,</a:t>
            </a:r>
          </a:p>
          <a:p>
            <a:pPr algn="ctr" fontAlgn="base"/>
            <a:r>
              <a:rPr lang="ru-RU" sz="2000" dirty="0" smtClean="0"/>
              <a:t>Потому что </a:t>
            </a:r>
            <a:r>
              <a:rPr lang="ru-RU" sz="2000" dirty="0" err="1" smtClean="0"/>
              <a:t>снеженика</a:t>
            </a:r>
            <a:r>
              <a:rPr lang="ru-RU" sz="2000" dirty="0" smtClean="0"/>
              <a:t> — это выдумка моя.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04664" y="683568"/>
            <a:ext cx="6453336" cy="861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ru-RU" b="1" dirty="0" smtClean="0"/>
          </a:p>
          <a:p>
            <a:pPr algn="ctr" fontAlgn="base"/>
            <a:r>
              <a:rPr lang="ru-RU" sz="2400" b="1" dirty="0" smtClean="0">
                <a:solidFill>
                  <a:srgbClr val="0070C0"/>
                </a:solidFill>
              </a:rPr>
              <a:t>ХОРОШО, ЧТО СНЕЖОК ПОШЕЛ</a:t>
            </a:r>
          </a:p>
          <a:p>
            <a:pPr algn="ctr" fontAlgn="base"/>
            <a:r>
              <a:rPr lang="ru-RU" dirty="0" smtClean="0"/>
              <a:t>Слова: Зоя Петрова</a:t>
            </a:r>
          </a:p>
          <a:p>
            <a:pPr algn="ctr" fontAlgn="base"/>
            <a:r>
              <a:rPr lang="ru-RU" dirty="0" smtClean="0"/>
              <a:t>Музыка: Аркадий Островский</a:t>
            </a:r>
          </a:p>
          <a:p>
            <a:pPr algn="ctr" fontAlgn="base"/>
            <a:endParaRPr lang="ru-RU" dirty="0" smtClean="0"/>
          </a:p>
          <a:p>
            <a:pPr algn="ctr" fontAlgn="base"/>
            <a:r>
              <a:rPr lang="ru-RU" sz="2000" dirty="0" smtClean="0"/>
              <a:t>В снегу сегодня улицы,</a:t>
            </a:r>
          </a:p>
          <a:p>
            <a:pPr algn="ctr" fontAlgn="base"/>
            <a:r>
              <a:rPr lang="ru-RU" sz="2000" dirty="0" smtClean="0"/>
              <a:t>Бульвары и дворы,</a:t>
            </a:r>
          </a:p>
          <a:p>
            <a:pPr algn="ctr" fontAlgn="base"/>
            <a:r>
              <a:rPr lang="ru-RU" sz="2000" dirty="0" smtClean="0"/>
              <a:t>На лыжах и на санках</a:t>
            </a:r>
          </a:p>
          <a:p>
            <a:pPr algn="ctr" fontAlgn="base"/>
            <a:r>
              <a:rPr lang="ru-RU" sz="2000" dirty="0" smtClean="0"/>
              <a:t>Мы спускаемся с горы.</a:t>
            </a:r>
          </a:p>
          <a:p>
            <a:pPr algn="ctr" fontAlgn="base"/>
            <a:r>
              <a:rPr lang="ru-RU" sz="2000" dirty="0" smtClean="0"/>
              <a:t> </a:t>
            </a:r>
          </a:p>
          <a:p>
            <a:pPr algn="ctr" fontAlgn="base"/>
            <a:r>
              <a:rPr lang="ru-RU" sz="2000" dirty="0" smtClean="0"/>
              <a:t>Припев:</a:t>
            </a:r>
          </a:p>
          <a:p>
            <a:pPr algn="ctr" fontAlgn="base"/>
            <a:r>
              <a:rPr lang="ru-RU" sz="2000" dirty="0" smtClean="0"/>
              <a:t>Хорошо, хорошо,</a:t>
            </a:r>
          </a:p>
          <a:p>
            <a:pPr algn="ctr" fontAlgn="base"/>
            <a:r>
              <a:rPr lang="ru-RU" sz="2000" dirty="0" smtClean="0"/>
              <a:t>Что мороз к нам пришёл,</a:t>
            </a:r>
          </a:p>
          <a:p>
            <a:pPr algn="ctr" fontAlgn="base"/>
            <a:r>
              <a:rPr lang="ru-RU" sz="2000" dirty="0" smtClean="0"/>
              <a:t>Что снежок пошёл —</a:t>
            </a:r>
          </a:p>
          <a:p>
            <a:pPr algn="ctr" fontAlgn="base"/>
            <a:r>
              <a:rPr lang="ru-RU" sz="2000" dirty="0" smtClean="0"/>
              <a:t>Очень хорошо!</a:t>
            </a:r>
          </a:p>
          <a:p>
            <a:pPr algn="ctr" fontAlgn="base"/>
            <a:r>
              <a:rPr lang="ru-RU" sz="2000" dirty="0" smtClean="0"/>
              <a:t> </a:t>
            </a:r>
          </a:p>
          <a:p>
            <a:pPr algn="ctr" fontAlgn="base"/>
            <a:r>
              <a:rPr lang="ru-RU" sz="2000" dirty="0" smtClean="0"/>
              <a:t>Стоят сугробы снежные,</a:t>
            </a:r>
          </a:p>
          <a:p>
            <a:pPr algn="ctr" fontAlgn="base"/>
            <a:r>
              <a:rPr lang="ru-RU" sz="2000" dirty="0" smtClean="0"/>
              <a:t>И пруд замёрз в саду,</a:t>
            </a:r>
          </a:p>
          <a:p>
            <a:pPr algn="ctr" fontAlgn="base"/>
            <a:r>
              <a:rPr lang="ru-RU" sz="2000" dirty="0" smtClean="0"/>
              <a:t>Мы на коньках катаемся</a:t>
            </a:r>
          </a:p>
          <a:p>
            <a:pPr algn="ctr" fontAlgn="base"/>
            <a:r>
              <a:rPr lang="ru-RU" sz="2000" dirty="0" smtClean="0"/>
              <a:t>По гладкому пруду.</a:t>
            </a:r>
          </a:p>
          <a:p>
            <a:pPr algn="ctr" fontAlgn="base"/>
            <a:r>
              <a:rPr lang="ru-RU" sz="2000" dirty="0" smtClean="0"/>
              <a:t>Припев.</a:t>
            </a:r>
          </a:p>
          <a:p>
            <a:pPr algn="ctr" fontAlgn="base"/>
            <a:r>
              <a:rPr lang="ru-RU" sz="2000" dirty="0" smtClean="0"/>
              <a:t> </a:t>
            </a:r>
          </a:p>
          <a:p>
            <a:pPr algn="ctr" fontAlgn="base"/>
            <a:r>
              <a:rPr lang="ru-RU" sz="2000" dirty="0" smtClean="0"/>
              <a:t>Ура вам, лыжи новые,</a:t>
            </a:r>
          </a:p>
          <a:p>
            <a:pPr algn="ctr" fontAlgn="base"/>
            <a:r>
              <a:rPr lang="ru-RU" sz="2000" dirty="0" smtClean="0"/>
              <a:t>Салазки и коньки,</a:t>
            </a:r>
          </a:p>
          <a:p>
            <a:pPr algn="ctr" fontAlgn="base"/>
            <a:r>
              <a:rPr lang="ru-RU" sz="2000" dirty="0" smtClean="0"/>
              <a:t>Да здравствуют весёлые</a:t>
            </a:r>
          </a:p>
          <a:p>
            <a:pPr algn="ctr" fontAlgn="base"/>
            <a:r>
              <a:rPr lang="ru-RU" sz="2000" dirty="0" smtClean="0"/>
              <a:t>Колючие снежки.</a:t>
            </a:r>
          </a:p>
          <a:p>
            <a:pPr algn="ctr" fontAlgn="base"/>
            <a:r>
              <a:rPr lang="ru-RU" sz="2000" dirty="0" smtClean="0"/>
              <a:t>Припев.</a:t>
            </a:r>
          </a:p>
          <a:p>
            <a:pPr algn="ctr" fontAlgn="base"/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2696" y="1547664"/>
            <a:ext cx="554461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2400" b="1" dirty="0" smtClean="0">
                <a:solidFill>
                  <a:srgbClr val="0070C0"/>
                </a:solidFill>
              </a:rPr>
              <a:t>         ЗИМНЯЯ ПЕСЕНКА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</a:p>
          <a:p>
            <a:pPr algn="ctr" fontAlgn="base"/>
            <a:r>
              <a:rPr lang="ru-RU" dirty="0" smtClean="0"/>
              <a:t>Слова: </a:t>
            </a:r>
            <a:r>
              <a:rPr lang="ru-RU" dirty="0" err="1" smtClean="0"/>
              <a:t>Теймур</a:t>
            </a:r>
            <a:r>
              <a:rPr lang="ru-RU" dirty="0" smtClean="0"/>
              <a:t> </a:t>
            </a:r>
            <a:r>
              <a:rPr lang="ru-RU" dirty="0" err="1" smtClean="0"/>
              <a:t>Эльчин</a:t>
            </a:r>
            <a:endParaRPr lang="ru-RU" dirty="0" smtClean="0"/>
          </a:p>
          <a:p>
            <a:pPr algn="ctr" fontAlgn="base"/>
            <a:r>
              <a:rPr lang="ru-RU" dirty="0" smtClean="0"/>
              <a:t>Музыка: Андрей Варламов</a:t>
            </a:r>
          </a:p>
          <a:p>
            <a:pPr algn="ctr" fontAlgn="base"/>
            <a:endParaRPr lang="ru-RU" dirty="0" smtClean="0"/>
          </a:p>
          <a:p>
            <a:pPr algn="ctr" fontAlgn="base"/>
            <a:r>
              <a:rPr lang="ru-RU" dirty="0" smtClean="0"/>
              <a:t>Где ты солнце, в самом деле?</a:t>
            </a:r>
          </a:p>
          <a:p>
            <a:pPr algn="ctr" fontAlgn="base"/>
            <a:r>
              <a:rPr lang="ru-RU" dirty="0" smtClean="0"/>
              <a:t>Мы совсем окоченели!</a:t>
            </a:r>
          </a:p>
          <a:p>
            <a:pPr algn="ctr" fontAlgn="base"/>
            <a:r>
              <a:rPr lang="ru-RU" dirty="0" smtClean="0"/>
              <a:t>Без тебя вода замерзла,</a:t>
            </a:r>
          </a:p>
          <a:p>
            <a:pPr algn="ctr" fontAlgn="base"/>
            <a:r>
              <a:rPr lang="ru-RU" dirty="0" smtClean="0"/>
              <a:t>Без тебя земля промерзла.</a:t>
            </a:r>
          </a:p>
          <a:p>
            <a:pPr algn="ctr" fontAlgn="base"/>
            <a:r>
              <a:rPr lang="ru-RU" dirty="0" smtClean="0"/>
              <a:t> </a:t>
            </a:r>
          </a:p>
          <a:p>
            <a:pPr algn="ctr" fontAlgn="base"/>
            <a:r>
              <a:rPr lang="ru-RU" dirty="0" smtClean="0"/>
              <a:t>Припев:</a:t>
            </a:r>
          </a:p>
          <a:p>
            <a:pPr algn="ctr" fontAlgn="base"/>
            <a:r>
              <a:rPr lang="ru-RU" dirty="0" smtClean="0"/>
              <a:t>Выйди солнышко скорей,</a:t>
            </a:r>
          </a:p>
          <a:p>
            <a:pPr algn="ctr" fontAlgn="base"/>
            <a:r>
              <a:rPr lang="ru-RU" dirty="0" smtClean="0"/>
              <a:t>Приласкай и обогрей.</a:t>
            </a:r>
          </a:p>
          <a:p>
            <a:pPr algn="ctr" fontAlgn="base"/>
            <a:r>
              <a:rPr lang="ru-RU" dirty="0" smtClean="0"/>
              <a:t>Выйди, солнышко, скорей,</a:t>
            </a:r>
          </a:p>
          <a:p>
            <a:pPr algn="ctr" fontAlgn="base"/>
            <a:r>
              <a:rPr lang="ru-RU" dirty="0" smtClean="0"/>
              <a:t>Приласкай и обогрей.</a:t>
            </a:r>
          </a:p>
          <a:p>
            <a:pPr algn="ctr" fontAlgn="base"/>
            <a:r>
              <a:rPr lang="ru-RU" dirty="0" smtClean="0"/>
              <a:t>Где ты солнце, в самом деле?</a:t>
            </a:r>
          </a:p>
          <a:p>
            <a:pPr algn="ctr" fontAlgn="base"/>
            <a:endParaRPr lang="ru-RU" dirty="0" smtClean="0"/>
          </a:p>
          <a:p>
            <a:pPr algn="ctr" fontAlgn="base"/>
            <a:r>
              <a:rPr lang="ru-RU" dirty="0" smtClean="0"/>
              <a:t>Мы совсем окоченели!</a:t>
            </a:r>
          </a:p>
          <a:p>
            <a:pPr algn="ctr" fontAlgn="base"/>
            <a:r>
              <a:rPr lang="ru-RU" dirty="0" smtClean="0"/>
              <a:t>Все озябли, все простыли,</a:t>
            </a:r>
          </a:p>
          <a:p>
            <a:pPr algn="ctr" fontAlgn="base"/>
            <a:r>
              <a:rPr lang="ru-RU" dirty="0" smtClean="0"/>
              <a:t>Все продрогли, приуныли.</a:t>
            </a:r>
          </a:p>
          <a:p>
            <a:pPr algn="ctr" fontAlgn="base"/>
            <a:r>
              <a:rPr lang="ru-RU" dirty="0" smtClean="0"/>
              <a:t>Припев.</a:t>
            </a:r>
            <a:endParaRPr lang="ru-RU" dirty="0"/>
          </a:p>
        </p:txBody>
      </p:sp>
      <p:pic>
        <p:nvPicPr>
          <p:cNvPr id="4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0"/>
            <a:ext cx="685800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500" y="2586841"/>
            <a:ext cx="409076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ХИТРЫЕ САНКИ </a:t>
            </a:r>
          </a:p>
          <a:p>
            <a:pPr algn="ctr"/>
            <a:r>
              <a:rPr lang="ru-RU" sz="2400" dirty="0" smtClean="0"/>
              <a:t>И. </a:t>
            </a:r>
            <a:r>
              <a:rPr lang="ru-RU" sz="2400" dirty="0" err="1" smtClean="0"/>
              <a:t>Бурсов</a:t>
            </a:r>
            <a:r>
              <a:rPr lang="ru-RU" sz="2400" dirty="0" smtClean="0"/>
              <a:t> </a:t>
            </a:r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Мои санки едут сами,</a:t>
            </a:r>
            <a:br>
              <a:rPr lang="ru-RU" sz="2000" dirty="0" smtClean="0"/>
            </a:br>
            <a:r>
              <a:rPr lang="ru-RU" sz="2000" dirty="0" smtClean="0"/>
              <a:t>Без мотора, без коня,</a:t>
            </a:r>
            <a:br>
              <a:rPr lang="ru-RU" sz="2000" dirty="0" smtClean="0"/>
            </a:br>
            <a:r>
              <a:rPr lang="ru-RU" sz="2000" dirty="0" smtClean="0"/>
              <a:t>То и дело мои санки</a:t>
            </a:r>
            <a:br>
              <a:rPr lang="ru-RU" sz="2000" dirty="0" smtClean="0"/>
            </a:br>
            <a:r>
              <a:rPr lang="ru-RU" sz="2000" dirty="0" smtClean="0"/>
              <a:t>Убегают от меня.</a:t>
            </a:r>
            <a:br>
              <a:rPr lang="ru-RU" sz="2000" dirty="0" smtClean="0"/>
            </a:br>
            <a:r>
              <a:rPr lang="ru-RU" sz="2000" dirty="0" smtClean="0"/>
              <a:t>Не успею сесть верхом,</a:t>
            </a:r>
            <a:br>
              <a:rPr lang="ru-RU" sz="2000" dirty="0" smtClean="0"/>
            </a:br>
            <a:r>
              <a:rPr lang="ru-RU" sz="2000" dirty="0" smtClean="0"/>
              <a:t>Санки — с места и бегом…</a:t>
            </a:r>
            <a:br>
              <a:rPr lang="ru-RU" sz="2000" dirty="0" smtClean="0"/>
            </a:br>
            <a:r>
              <a:rPr lang="ru-RU" sz="2000" dirty="0" smtClean="0"/>
              <a:t>Мои санки едут сами,</a:t>
            </a:r>
            <a:br>
              <a:rPr lang="ru-RU" sz="2000" dirty="0" smtClean="0"/>
            </a:br>
            <a:r>
              <a:rPr lang="ru-RU" sz="2000" dirty="0" smtClean="0"/>
              <a:t>Вез мотора, без коня.</a:t>
            </a:r>
            <a:br>
              <a:rPr lang="ru-RU" sz="2000" dirty="0" smtClean="0"/>
            </a:br>
            <a:r>
              <a:rPr lang="ru-RU" sz="2000" dirty="0" smtClean="0"/>
              <a:t>А под горкой мои санки</a:t>
            </a:r>
            <a:br>
              <a:rPr lang="ru-RU" sz="2000" dirty="0" smtClean="0"/>
            </a:br>
            <a:r>
              <a:rPr lang="ru-RU" sz="2000" dirty="0" smtClean="0"/>
              <a:t>За сугробом ждут меня.</a:t>
            </a:r>
            <a:br>
              <a:rPr lang="ru-RU" sz="2000" dirty="0" smtClean="0"/>
            </a:br>
            <a:r>
              <a:rPr lang="ru-RU" sz="2000" dirty="0" smtClean="0"/>
              <a:t>Непослушным, скучно им</a:t>
            </a:r>
            <a:br>
              <a:rPr lang="ru-RU" sz="2000" dirty="0" smtClean="0"/>
            </a:br>
            <a:r>
              <a:rPr lang="ru-RU" sz="2000" dirty="0" smtClean="0"/>
              <a:t>Подниматься вверх одним.</a:t>
            </a:r>
            <a:br>
              <a:rPr lang="ru-RU" sz="2000" dirty="0" smtClean="0"/>
            </a:br>
            <a:endParaRPr lang="ru-RU" sz="2000" b="1" dirty="0"/>
          </a:p>
        </p:txBody>
      </p:sp>
      <p:pic>
        <p:nvPicPr>
          <p:cNvPr id="3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14500" y="2725341"/>
            <a:ext cx="3429000" cy="498598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СНЕЖОК</a:t>
            </a:r>
          </a:p>
          <a:p>
            <a:pPr algn="ctr"/>
            <a:r>
              <a:rPr lang="ru-RU" b="1" dirty="0" smtClean="0"/>
              <a:t>Николай Некрасов 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sz="2000" dirty="0" smtClean="0"/>
              <a:t>Снежок порхает, кружится,</a:t>
            </a:r>
            <a:br>
              <a:rPr lang="ru-RU" sz="2000" dirty="0" smtClean="0"/>
            </a:br>
            <a:r>
              <a:rPr lang="ru-RU" sz="2000" dirty="0" smtClean="0"/>
              <a:t>На улице бело.</a:t>
            </a:r>
            <a:br>
              <a:rPr lang="ru-RU" sz="2000" dirty="0" smtClean="0"/>
            </a:br>
            <a:r>
              <a:rPr lang="ru-RU" sz="2000" dirty="0" smtClean="0"/>
              <a:t>И превратились лужицы</a:t>
            </a:r>
            <a:br>
              <a:rPr lang="ru-RU" sz="2000" dirty="0" smtClean="0"/>
            </a:br>
            <a:r>
              <a:rPr lang="ru-RU" sz="2000" dirty="0" smtClean="0"/>
              <a:t>В холодное стекло.</a:t>
            </a:r>
          </a:p>
          <a:p>
            <a:pPr algn="ctr"/>
            <a:r>
              <a:rPr lang="ru-RU" sz="2000" dirty="0" smtClean="0"/>
              <a:t>Где летом пели зяблики,</a:t>
            </a:r>
            <a:br>
              <a:rPr lang="ru-RU" sz="2000" dirty="0" smtClean="0"/>
            </a:br>
            <a:r>
              <a:rPr lang="ru-RU" sz="2000" dirty="0" smtClean="0"/>
              <a:t>Сегодня – посмотри! –</a:t>
            </a:r>
            <a:br>
              <a:rPr lang="ru-RU" sz="2000" dirty="0" smtClean="0"/>
            </a:br>
            <a:r>
              <a:rPr lang="ru-RU" sz="2000" dirty="0" smtClean="0"/>
              <a:t>Как </a:t>
            </a:r>
            <a:r>
              <a:rPr lang="ru-RU" sz="2000" dirty="0" err="1" smtClean="0"/>
              <a:t>розовые</a:t>
            </a:r>
            <a:r>
              <a:rPr lang="ru-RU" sz="2000" dirty="0" smtClean="0"/>
              <a:t> яблоки,</a:t>
            </a:r>
            <a:br>
              <a:rPr lang="ru-RU" sz="2000" dirty="0" smtClean="0"/>
            </a:br>
            <a:r>
              <a:rPr lang="ru-RU" sz="2000" dirty="0" smtClean="0"/>
              <a:t>На ветках снегири.</a:t>
            </a:r>
          </a:p>
          <a:p>
            <a:pPr algn="ctr"/>
            <a:r>
              <a:rPr lang="ru-RU" sz="2000" dirty="0" smtClean="0"/>
              <a:t>Снежок изрезан лыжами,</a:t>
            </a:r>
            <a:br>
              <a:rPr lang="ru-RU" sz="2000" dirty="0" smtClean="0"/>
            </a:br>
            <a:r>
              <a:rPr lang="ru-RU" sz="2000" dirty="0" smtClean="0"/>
              <a:t>Как мел, скрипуч и сух,</a:t>
            </a:r>
            <a:br>
              <a:rPr lang="ru-RU" sz="2000" dirty="0" smtClean="0"/>
            </a:br>
            <a:r>
              <a:rPr lang="ru-RU" sz="2000" dirty="0" smtClean="0"/>
              <a:t>И ловит кошка рыжая</a:t>
            </a:r>
            <a:br>
              <a:rPr lang="ru-RU" sz="2000" dirty="0" smtClean="0"/>
            </a:br>
            <a:r>
              <a:rPr lang="ru-RU" sz="2000" dirty="0" smtClean="0"/>
              <a:t>Веселых белых мух.</a:t>
            </a:r>
          </a:p>
          <a:p>
            <a:endParaRPr lang="ru-RU" dirty="0"/>
          </a:p>
        </p:txBody>
      </p:sp>
      <p:pic>
        <p:nvPicPr>
          <p:cNvPr id="2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-1"/>
            <a:ext cx="6858000" cy="9144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4664" y="971600"/>
            <a:ext cx="5904656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ЗИМНЯЯ СКАЗКА</a:t>
            </a:r>
          </a:p>
          <a:p>
            <a:pPr algn="ctr"/>
            <a:r>
              <a:rPr lang="ru-RU" dirty="0" smtClean="0"/>
              <a:t>Композитор (музыка): Александр Пинегин </a:t>
            </a:r>
          </a:p>
          <a:p>
            <a:pPr algn="ctr"/>
            <a:r>
              <a:rPr lang="ru-RU" dirty="0" smtClean="0"/>
              <a:t>Автор слов (текста): Андрей Усачев </a:t>
            </a:r>
          </a:p>
          <a:p>
            <a:pPr algn="ctr"/>
            <a:endParaRPr lang="ru-RU" b="1" dirty="0" smtClean="0"/>
          </a:p>
          <a:p>
            <a:pPr algn="ctr"/>
            <a:r>
              <a:rPr lang="ru-RU" sz="2000" dirty="0" smtClean="0"/>
              <a:t>Тихо </a:t>
            </a:r>
            <a:r>
              <a:rPr lang="ru-RU" sz="2000" dirty="0" err="1" smtClean="0"/>
              <a:t>тихо</a:t>
            </a:r>
            <a:r>
              <a:rPr lang="ru-RU" sz="2000" dirty="0" smtClean="0"/>
              <a:t> сказку напевая, </a:t>
            </a:r>
            <a:br>
              <a:rPr lang="ru-RU" sz="2000" dirty="0" smtClean="0"/>
            </a:br>
            <a:r>
              <a:rPr lang="ru-RU" sz="2000" dirty="0" smtClean="0"/>
              <a:t>Проплывает в сумерках зима </a:t>
            </a:r>
            <a:br>
              <a:rPr lang="ru-RU" sz="2000" dirty="0" smtClean="0"/>
            </a:br>
            <a:r>
              <a:rPr lang="ru-RU" sz="2000" dirty="0" smtClean="0"/>
              <a:t>Теплым одеялом укрывая </a:t>
            </a:r>
            <a:br>
              <a:rPr lang="ru-RU" sz="2000" dirty="0" smtClean="0"/>
            </a:br>
            <a:r>
              <a:rPr lang="ru-RU" sz="2000" dirty="0" smtClean="0"/>
              <a:t>Землю и деревья и дома.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Над полями легкий снег кружится, </a:t>
            </a:r>
            <a:br>
              <a:rPr lang="ru-RU" sz="2000" dirty="0" smtClean="0"/>
            </a:br>
            <a:r>
              <a:rPr lang="ru-RU" sz="2000" dirty="0" smtClean="0"/>
              <a:t>Словно звезды падают с небес. </a:t>
            </a:r>
            <a:br>
              <a:rPr lang="ru-RU" sz="2000" dirty="0" smtClean="0"/>
            </a:br>
            <a:r>
              <a:rPr lang="ru-RU" sz="2000" dirty="0" smtClean="0"/>
              <a:t>Опустив мохнатые ресницы, </a:t>
            </a:r>
            <a:br>
              <a:rPr lang="ru-RU" sz="2000" dirty="0" smtClean="0"/>
            </a:br>
            <a:r>
              <a:rPr lang="ru-RU" sz="2000" dirty="0" smtClean="0"/>
              <a:t>Дремлет в тишине дремучий лес.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Спят на елках золотые совы </a:t>
            </a:r>
            <a:br>
              <a:rPr lang="ru-RU" sz="2000" dirty="0" smtClean="0"/>
            </a:br>
            <a:r>
              <a:rPr lang="ru-RU" sz="2000" dirty="0" smtClean="0"/>
              <a:t>В сказочном сиянии луны. </a:t>
            </a:r>
            <a:br>
              <a:rPr lang="ru-RU" sz="2000" dirty="0" smtClean="0"/>
            </a:br>
            <a:r>
              <a:rPr lang="ru-RU" sz="2000" dirty="0" smtClean="0"/>
              <a:t>На опушке леса спят сугробы </a:t>
            </a:r>
            <a:br>
              <a:rPr lang="ru-RU" sz="2000" dirty="0" smtClean="0"/>
            </a:br>
            <a:r>
              <a:rPr lang="ru-RU" sz="2000" dirty="0" smtClean="0"/>
              <a:t>Как большие белые слоны.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Все меняет форму и окраску </a:t>
            </a:r>
            <a:br>
              <a:rPr lang="ru-RU" sz="2000" dirty="0" smtClean="0"/>
            </a:br>
            <a:r>
              <a:rPr lang="ru-RU" sz="2000" dirty="0" smtClean="0"/>
              <a:t>Гасят окна сонные дома, </a:t>
            </a:r>
            <a:br>
              <a:rPr lang="ru-RU" sz="2000" dirty="0" smtClean="0"/>
            </a:br>
            <a:r>
              <a:rPr lang="ru-RU" sz="2000" dirty="0" smtClean="0"/>
              <a:t>И зима </a:t>
            </a:r>
            <a:r>
              <a:rPr lang="ru-RU" sz="2000" dirty="0" err="1" smtClean="0"/>
              <a:t>расcказывая</a:t>
            </a:r>
            <a:r>
              <a:rPr lang="ru-RU" sz="2000" dirty="0" smtClean="0"/>
              <a:t> сказку, </a:t>
            </a:r>
            <a:br>
              <a:rPr lang="ru-RU" sz="2000" dirty="0" smtClean="0"/>
            </a:br>
            <a:r>
              <a:rPr lang="ru-RU" sz="2000" dirty="0" smtClean="0"/>
              <a:t>Засыпает медленно сама... </a:t>
            </a:r>
            <a:br>
              <a:rPr lang="ru-RU" sz="2000" dirty="0" smtClean="0"/>
            </a:br>
            <a:r>
              <a:rPr lang="ru-RU" sz="2000" dirty="0" smtClean="0"/>
              <a:t>И зима </a:t>
            </a:r>
            <a:r>
              <a:rPr lang="ru-RU" sz="2000" dirty="0" err="1" smtClean="0"/>
              <a:t>расcказывая</a:t>
            </a:r>
            <a:r>
              <a:rPr lang="ru-RU" sz="2000" dirty="0" smtClean="0"/>
              <a:t> сказку, </a:t>
            </a:r>
            <a:br>
              <a:rPr lang="ru-RU" sz="2000" dirty="0" smtClean="0"/>
            </a:br>
            <a:r>
              <a:rPr lang="ru-RU" sz="2000" dirty="0" smtClean="0"/>
              <a:t>Засыпает медленно сама.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0"/>
            <a:ext cx="6858000" cy="914400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92696" y="899592"/>
            <a:ext cx="5976664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 </a:t>
            </a:r>
            <a:r>
              <a:rPr lang="ru-RU" sz="2400" b="1" dirty="0" smtClean="0">
                <a:solidFill>
                  <a:srgbClr val="0070C0"/>
                </a:solidFill>
              </a:rPr>
              <a:t>Зимняя песенка для детей</a:t>
            </a:r>
          </a:p>
          <a:p>
            <a:pPr algn="ctr"/>
            <a:r>
              <a:rPr lang="ru-RU" sz="2000" dirty="0" smtClean="0"/>
              <a:t>Ж. </a:t>
            </a:r>
            <a:r>
              <a:rPr lang="ru-RU" sz="2000" dirty="0" err="1" smtClean="0"/>
              <a:t>Превер</a:t>
            </a:r>
            <a:endParaRPr lang="ru-RU" sz="2000" dirty="0" smtClean="0"/>
          </a:p>
          <a:p>
            <a:pPr algn="ctr"/>
            <a:r>
              <a:rPr lang="ru-RU" sz="2000" dirty="0" smtClean="0"/>
              <a:t>Однажды ночью напрямик</a:t>
            </a:r>
            <a:br>
              <a:rPr lang="ru-RU" sz="2000" dirty="0" smtClean="0"/>
            </a:br>
            <a:r>
              <a:rPr lang="ru-RU" sz="2000" dirty="0" smtClean="0"/>
              <a:t>Бежал по снегу снеговик,</a:t>
            </a:r>
            <a:br>
              <a:rPr lang="ru-RU" sz="2000" dirty="0" smtClean="0"/>
            </a:br>
            <a:r>
              <a:rPr lang="ru-RU" sz="2000" dirty="0" smtClean="0"/>
              <a:t>Бежал по снегу снеговик.</a:t>
            </a:r>
            <a:br>
              <a:rPr lang="ru-RU" sz="2000" dirty="0" smtClean="0"/>
            </a:br>
            <a:r>
              <a:rPr lang="ru-RU" sz="2000" dirty="0" smtClean="0"/>
              <a:t>И хоть он был снеговиком,</a:t>
            </a:r>
            <a:br>
              <a:rPr lang="ru-RU" sz="2000" dirty="0" smtClean="0"/>
            </a:br>
            <a:r>
              <a:rPr lang="ru-RU" sz="2000" dirty="0" smtClean="0"/>
              <a:t>Но трубочку во рту держал,</a:t>
            </a:r>
            <a:br>
              <a:rPr lang="ru-RU" sz="2000" dirty="0" smtClean="0"/>
            </a:br>
            <a:r>
              <a:rPr lang="ru-RU" sz="2000" dirty="0" smtClean="0"/>
              <a:t>И хоть он был снеговиком,</a:t>
            </a:r>
            <a:br>
              <a:rPr lang="ru-RU" sz="2000" dirty="0" smtClean="0"/>
            </a:br>
            <a:r>
              <a:rPr lang="ru-RU" sz="2000" dirty="0" smtClean="0"/>
              <a:t>От холода дрожал. </a:t>
            </a:r>
            <a:br>
              <a:rPr lang="ru-RU" sz="2000" dirty="0" smtClean="0"/>
            </a:br>
            <a:r>
              <a:rPr lang="ru-RU" sz="2000" dirty="0" smtClean="0"/>
              <a:t>Вбежал в деревню при луне,</a:t>
            </a:r>
            <a:br>
              <a:rPr lang="ru-RU" sz="2000" dirty="0" smtClean="0"/>
            </a:br>
            <a:r>
              <a:rPr lang="ru-RU" sz="2000" dirty="0" smtClean="0"/>
              <a:t>Вбежал в деревню при луне,</a:t>
            </a:r>
            <a:br>
              <a:rPr lang="ru-RU" sz="2000" dirty="0" smtClean="0"/>
            </a:br>
            <a:r>
              <a:rPr lang="ru-RU" sz="2000" dirty="0" smtClean="0"/>
              <a:t>Увидел свет в одном окне,</a:t>
            </a:r>
            <a:br>
              <a:rPr lang="ru-RU" sz="2000" dirty="0" smtClean="0"/>
            </a:br>
            <a:r>
              <a:rPr lang="ru-RU" sz="2000" dirty="0" smtClean="0"/>
              <a:t>И с облегчением вздохнул,</a:t>
            </a:r>
            <a:br>
              <a:rPr lang="ru-RU" sz="2000" dirty="0" smtClean="0"/>
            </a:br>
            <a:r>
              <a:rPr lang="ru-RU" sz="2000" dirty="0" smtClean="0"/>
              <a:t>И тут же в домик дверь толкнул</a:t>
            </a:r>
            <a:br>
              <a:rPr lang="ru-RU" sz="2000" dirty="0" smtClean="0"/>
            </a:br>
            <a:r>
              <a:rPr lang="ru-RU" sz="2000" dirty="0" smtClean="0"/>
              <a:t>И к печке подбежал,</a:t>
            </a:r>
            <a:br>
              <a:rPr lang="ru-RU" sz="2000" dirty="0" smtClean="0"/>
            </a:br>
            <a:r>
              <a:rPr lang="ru-RU" sz="2000" dirty="0" smtClean="0"/>
              <a:t>И тут же в домик дверь толкнул</a:t>
            </a:r>
            <a:br>
              <a:rPr lang="ru-RU" sz="2000" dirty="0" smtClean="0"/>
            </a:br>
            <a:r>
              <a:rPr lang="ru-RU" sz="2000" dirty="0" smtClean="0"/>
              <a:t>И к печке подбежал. </a:t>
            </a:r>
            <a:br>
              <a:rPr lang="ru-RU" sz="2000" dirty="0" smtClean="0"/>
            </a:br>
            <a:r>
              <a:rPr lang="ru-RU" sz="2000" dirty="0" smtClean="0"/>
              <a:t>И чтоб согреться - в тот же миг,</a:t>
            </a:r>
            <a:br>
              <a:rPr lang="ru-RU" sz="2000" dirty="0" smtClean="0"/>
            </a:br>
            <a:r>
              <a:rPr lang="ru-RU" sz="2000" dirty="0" smtClean="0"/>
              <a:t>И чтоб согреться - в тот же миг</a:t>
            </a:r>
            <a:br>
              <a:rPr lang="ru-RU" sz="2000" dirty="0" smtClean="0"/>
            </a:br>
            <a:r>
              <a:rPr lang="ru-RU" sz="2000" dirty="0" smtClean="0"/>
              <a:t>Залез на печь - и в тот же миг</a:t>
            </a:r>
            <a:br>
              <a:rPr lang="ru-RU" sz="2000" dirty="0" smtClean="0"/>
            </a:br>
            <a:r>
              <a:rPr lang="ru-RU" sz="2000" dirty="0" smtClean="0"/>
              <a:t>Пропал он, снеговик. </a:t>
            </a:r>
            <a:br>
              <a:rPr lang="ru-RU" sz="2000" dirty="0" smtClean="0"/>
            </a:br>
            <a:r>
              <a:rPr lang="ru-RU" sz="2000" dirty="0" smtClean="0"/>
              <a:t>И только трубочка его</a:t>
            </a:r>
            <a:br>
              <a:rPr lang="ru-RU" sz="2000" dirty="0" smtClean="0"/>
            </a:br>
            <a:r>
              <a:rPr lang="ru-RU" sz="2000" dirty="0" smtClean="0"/>
              <a:t>Лежать осталась прямо в луже,</a:t>
            </a:r>
            <a:br>
              <a:rPr lang="ru-RU" sz="2000" dirty="0" smtClean="0"/>
            </a:br>
            <a:r>
              <a:rPr lang="ru-RU" sz="2000" dirty="0" smtClean="0"/>
              <a:t>Простая трубочка его</a:t>
            </a:r>
            <a:br>
              <a:rPr lang="ru-RU" sz="2000" dirty="0" smtClean="0"/>
            </a:br>
            <a:r>
              <a:rPr lang="ru-RU" sz="2000" dirty="0" smtClean="0"/>
              <a:t>И шляпа старая к тому же.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0728" y="1907704"/>
            <a:ext cx="489654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ЗДРАВСТВУЙ, ГОСТЬЯ - ЗИМА!</a:t>
            </a:r>
          </a:p>
          <a:p>
            <a:pPr algn="ctr"/>
            <a:r>
              <a:rPr lang="ru-RU" sz="2000" dirty="0" smtClean="0"/>
              <a:t>И. Никитин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Здравствуй, гостья-Зима!</a:t>
            </a:r>
          </a:p>
          <a:p>
            <a:pPr algn="ctr"/>
            <a:r>
              <a:rPr lang="ru-RU" sz="2000" dirty="0" smtClean="0"/>
              <a:t>Просим милости к нам</a:t>
            </a:r>
            <a:br>
              <a:rPr lang="ru-RU" sz="2000" dirty="0" smtClean="0"/>
            </a:br>
            <a:r>
              <a:rPr lang="ru-RU" sz="2000" dirty="0" smtClean="0"/>
              <a:t>Песни севера петь</a:t>
            </a:r>
            <a:br>
              <a:rPr lang="ru-RU" sz="2000" dirty="0" smtClean="0"/>
            </a:br>
            <a:r>
              <a:rPr lang="ru-RU" sz="2000" dirty="0" smtClean="0"/>
              <a:t>По лесам и степям.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Есть раздолье у нас, —</a:t>
            </a:r>
            <a:br>
              <a:rPr lang="ru-RU" sz="2000" dirty="0" smtClean="0"/>
            </a:br>
            <a:r>
              <a:rPr lang="ru-RU" sz="2000" dirty="0" smtClean="0"/>
              <a:t>Где угодно гуляй:</a:t>
            </a:r>
            <a:br>
              <a:rPr lang="ru-RU" sz="2000" dirty="0" smtClean="0"/>
            </a:br>
            <a:r>
              <a:rPr lang="ru-RU" sz="2000" dirty="0" smtClean="0"/>
              <a:t>Строй мосты по рекам</a:t>
            </a:r>
            <a:br>
              <a:rPr lang="ru-RU" sz="2000" dirty="0" smtClean="0"/>
            </a:br>
            <a:r>
              <a:rPr lang="ru-RU" sz="2000" dirty="0" smtClean="0"/>
              <a:t>И ковры расстилай.</a:t>
            </a:r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/>
              <a:t>Нам не стать привыкать, —</a:t>
            </a:r>
            <a:br>
              <a:rPr lang="ru-RU" sz="2000" dirty="0" smtClean="0"/>
            </a:br>
            <a:r>
              <a:rPr lang="ru-RU" sz="2000" dirty="0" smtClean="0"/>
              <a:t>Пусть мороз твой трещит:</a:t>
            </a:r>
            <a:br>
              <a:rPr lang="ru-RU" sz="2000" dirty="0" smtClean="0"/>
            </a:br>
            <a:r>
              <a:rPr lang="ru-RU" sz="2000" dirty="0" smtClean="0"/>
              <a:t>Наша русская кровь</a:t>
            </a:r>
            <a:br>
              <a:rPr lang="ru-RU" sz="2000" dirty="0" smtClean="0"/>
            </a:br>
            <a:r>
              <a:rPr lang="ru-RU" sz="2000" dirty="0" smtClean="0"/>
              <a:t>На морозе горит!</a:t>
            </a:r>
            <a:endParaRPr lang="ru-RU" sz="2000" dirty="0"/>
          </a:p>
        </p:txBody>
      </p:sp>
      <p:pic>
        <p:nvPicPr>
          <p:cNvPr id="3" name="Picture 2" descr="C:\Users\Виталий Куликов\Desktop\1413582_zimnie-uzory-png.jpg"/>
          <p:cNvPicPr>
            <a:picLocks noChangeAspect="1" noChangeArrowheads="1"/>
          </p:cNvPicPr>
          <p:nvPr/>
        </p:nvPicPr>
        <p:blipFill>
          <a:blip r:embed="rId2" cstate="print"/>
          <a:srcRect r="4851" b="5873"/>
          <a:stretch>
            <a:fillRect/>
          </a:stretch>
        </p:blipFill>
        <p:spPr bwMode="auto">
          <a:xfrm>
            <a:off x="0" y="0"/>
            <a:ext cx="6858000" cy="914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150</Words>
  <Application>Microsoft Office PowerPoint</Application>
  <PresentationFormat>Экран (4:3)</PresentationFormat>
  <Paragraphs>107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VITALIY KULIKOV</dc:creator>
  <cp:lastModifiedBy>Виталий Куликов</cp:lastModifiedBy>
  <cp:revision>22</cp:revision>
  <dcterms:created xsi:type="dcterms:W3CDTF">2017-01-21T17:19:42Z</dcterms:created>
  <dcterms:modified xsi:type="dcterms:W3CDTF">2017-01-23T17:55:50Z</dcterms:modified>
</cp:coreProperties>
</file>