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444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8E63-96FE-4C3D-877B-C30DC5444BE7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28E5-8A69-4E54-8DE1-96E30369A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8E63-96FE-4C3D-877B-C30DC5444BE7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28E5-8A69-4E54-8DE1-96E30369A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8E63-96FE-4C3D-877B-C30DC5444BE7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28E5-8A69-4E54-8DE1-96E30369A9F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8E63-96FE-4C3D-877B-C30DC5444BE7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28E5-8A69-4E54-8DE1-96E30369A9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8E63-96FE-4C3D-877B-C30DC5444BE7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28E5-8A69-4E54-8DE1-96E30369A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8E63-96FE-4C3D-877B-C30DC5444BE7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28E5-8A69-4E54-8DE1-96E30369A9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8E63-96FE-4C3D-877B-C30DC5444BE7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28E5-8A69-4E54-8DE1-96E30369A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8E63-96FE-4C3D-877B-C30DC5444BE7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28E5-8A69-4E54-8DE1-96E30369A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8E63-96FE-4C3D-877B-C30DC5444BE7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28E5-8A69-4E54-8DE1-96E30369A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8E63-96FE-4C3D-877B-C30DC5444BE7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28E5-8A69-4E54-8DE1-96E30369A9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8E63-96FE-4C3D-877B-C30DC5444BE7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D28E5-8A69-4E54-8DE1-96E30369A9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F2C8E63-96FE-4C3D-877B-C30DC5444BE7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03D28E5-8A69-4E54-8DE1-96E30369A9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780108"/>
          </a:xfrm>
        </p:spPr>
        <p:txBody>
          <a:bodyPr/>
          <a:lstStyle/>
          <a:p>
            <a:r>
              <a:rPr lang="ru-RU" dirty="0" smtClean="0"/>
              <a:t>Растирание снега в ладошках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099816"/>
            <a:ext cx="6400800" cy="1473200"/>
          </a:xfrm>
        </p:spPr>
        <p:txBody>
          <a:bodyPr/>
          <a:lstStyle/>
          <a:p>
            <a:r>
              <a:rPr lang="ru-RU" dirty="0" smtClean="0"/>
              <a:t>Инновационные закаливающие процедуры с детьми младшего дошкольного возраста для начинающих</a:t>
            </a:r>
            <a:endParaRPr lang="ru-RU" dirty="0"/>
          </a:p>
        </p:txBody>
      </p:sp>
      <p:pic>
        <p:nvPicPr>
          <p:cNvPr id="1026" name="Picture 2" descr="https://cdn.shazoo.ru/470468_Z6MxPTZI6h_snowballfaight1896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93" y="3212976"/>
            <a:ext cx="574724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344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Цель: повысить сопротивляемость организма к воздействию холода. </a:t>
            </a:r>
          </a:p>
          <a:p>
            <a:pPr marL="0" indent="0">
              <a:buNone/>
            </a:pPr>
            <a:r>
              <a:rPr lang="ru-RU" dirty="0" smtClean="0"/>
              <a:t>Задачи: закаливание организма, развитие познавательного интереса к окружающему миру, обогащение знаний детей о свойствах снега, способствовать сенсорному развитию.</a:t>
            </a:r>
          </a:p>
          <a:p>
            <a:pPr marL="0" indent="0">
              <a:buNone/>
            </a:pPr>
            <a:r>
              <a:rPr lang="ru-RU" dirty="0" smtClean="0"/>
              <a:t>Рекомендации: только со здоровыми детьми, процедуру выполняют в помещении, длительность 1-3 минуты.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Игровое упражнение «Слепи снежок»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886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mycdn.me/i?r=AyH4iRPQ2q0otWIFepML2LxRP_qge1cSygUsqKXbKJqIC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3310881" cy="248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mycdn.me/i?r=AyH4iRPQ2q0otWIFepML2LxR5euArssYkrngOJH3EPnfy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65" y="404664"/>
            <a:ext cx="3310882" cy="248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026" y="3140968"/>
            <a:ext cx="8760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1 часть: Возбуждающее действие на организм</a:t>
            </a:r>
          </a:p>
          <a:p>
            <a:pPr algn="ctr"/>
            <a:r>
              <a:rPr lang="ru-RU" sz="2800" dirty="0" smtClean="0"/>
              <a:t>Касаемся снега ладонью. Длительность 10-15 секунд, постепенно доводим до 20-30 секунд.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96512" y="46531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Снег поймали мы в ладошки, </a:t>
            </a:r>
          </a:p>
          <a:p>
            <a:pPr algn="ctr"/>
            <a:r>
              <a:rPr lang="ru-RU" dirty="0"/>
              <a:t>Снег согреем мы немножко.</a:t>
            </a:r>
          </a:p>
          <a:p>
            <a:pPr algn="ctr"/>
            <a:r>
              <a:rPr lang="ru-RU" dirty="0"/>
              <a:t>Разотрем им пальцы, руки</a:t>
            </a:r>
          </a:p>
          <a:p>
            <a:pPr algn="ctr"/>
            <a:r>
              <a:rPr lang="ru-RU" dirty="0"/>
              <a:t>Снег холодный – просто супер!</a:t>
            </a:r>
          </a:p>
          <a:p>
            <a:pPr algn="ctr"/>
            <a:r>
              <a:rPr lang="ru-RU" dirty="0"/>
              <a:t>Наши пальцы веселит, </a:t>
            </a:r>
          </a:p>
          <a:p>
            <a:pPr algn="ctr"/>
            <a:r>
              <a:rPr lang="ru-RU" dirty="0"/>
              <a:t>Укрепляет и бодрит.</a:t>
            </a:r>
          </a:p>
        </p:txBody>
      </p:sp>
    </p:spTree>
    <p:extLst>
      <p:ext uri="{BB962C8B-B14F-4D97-AF65-F5344CB8AC3E}">
        <p14:creationId xmlns:p14="http://schemas.microsoft.com/office/powerpoint/2010/main" val="2688022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mycdn.me/i?r=AyH4iRPQ2q0otWIFepML2LxRZ3xgKEQzUOcjXjgixIlU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8961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mycdn.me/i?r=AyH4iRPQ2q0otWIFepML2LxR9oeacBx2hXNf48rOPVJeG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37345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157192"/>
            <a:ext cx="8760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Лепим снежок. Длительность 1 минута.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0394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mycdn.me/i?r=AyH4iRPQ2q0otWIFepML2LxRAaU-NpX9PxuDYaHQb3KyP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80954"/>
            <a:ext cx="3750717" cy="281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.mycdn.me/i?r=AyH4iRPQ2q0otWIFepML2LxRMwT8-ZBu-kk5aeW28Il0I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60022"/>
            <a:ext cx="2500478" cy="333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.mycdn.me/i?r=AyH4iRPQ2q0otWIFepML2LxR8ui6ROx3c8hN1ENvcdkt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631" y="560022"/>
            <a:ext cx="2500479" cy="333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5551" y="4437111"/>
            <a:ext cx="888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 часть: Согреем ладони</a:t>
            </a:r>
          </a:p>
          <a:p>
            <a:r>
              <a:rPr lang="ru-RU" dirty="0" smtClean="0"/>
              <a:t>Опускаем руки в теплую воду, что на контрасте приводит к успокаивающему эффекту. Растираем руки грубым полотенцем, что усиливает кровоснабжение.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156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mycdn.me/i?r=AyH4iRPQ2q0otWIFepML2LxRqnQncqRoMv5w4mID6yugZ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2904257" cy="387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.mycdn.me/i?r=AyH4iRPQ2q0otWIFepML2LxRWKUyzWet3kGQtJR5lTNpF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2696"/>
            <a:ext cx="2904257" cy="387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941" y="4869160"/>
            <a:ext cx="85699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3 часть (заключительная): Гигиенические и профилактические упражнения</a:t>
            </a:r>
          </a:p>
          <a:p>
            <a:r>
              <a:rPr lang="ru-RU" sz="2000" dirty="0" smtClean="0"/>
              <a:t>Ополаскивание рук теплой водой с мылом. Вытираем руки насухо.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81133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224" y="2132856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Все процедуры выполняются в форме игры. Эффект закаливания только усилится, если малышу будет нравится. </a:t>
            </a:r>
            <a:endParaRPr lang="ru-RU" sz="2400" dirty="0"/>
          </a:p>
        </p:txBody>
      </p:sp>
      <p:pic>
        <p:nvPicPr>
          <p:cNvPr id="6146" name="Picture 2" descr="https://placepic.ru/wp-content/uploads/2019/01/s1200-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80" y="3933056"/>
            <a:ext cx="4032448" cy="269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9025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</TotalTime>
  <Words>191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Растирание снега в ладошках</vt:lpstr>
      <vt:lpstr>Игровое упражнение «Слепи снежок»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Растирание снега в ладошках</dc:title>
  <dc:creator>1</dc:creator>
  <cp:lastModifiedBy>1</cp:lastModifiedBy>
  <cp:revision>7</cp:revision>
  <dcterms:created xsi:type="dcterms:W3CDTF">2022-01-27T19:01:07Z</dcterms:created>
  <dcterms:modified xsi:type="dcterms:W3CDTF">2022-02-02T19:27:17Z</dcterms:modified>
</cp:coreProperties>
</file>