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147" autoAdjust="0"/>
  </p:normalViewPr>
  <p:slideViewPr>
    <p:cSldViewPr>
      <p:cViewPr>
        <p:scale>
          <a:sx n="100" d="100"/>
          <a:sy n="100" d="100"/>
        </p:scale>
        <p:origin x="-360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7EFFD-17C5-46C8-BA66-74592A5FAB0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949C-1AD7-49A4-8CFF-76D3703B0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949C-1AD7-49A4-8CFF-76D3703B023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949C-1AD7-49A4-8CFF-76D3703B023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CFEB-77C5-4147-A78D-744CA2ADBC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0995-3565-442E-AAD3-DE78BC7798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3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Путешествие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прошлое     Рязанского края.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mg-fotki.yandex.ru/get/15572/50014243.cc/0_cddc8_fccb32e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1700808"/>
            <a:ext cx="5617044" cy="4816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F:\Рязанская Губерния\big-56d5b8baff936721400e46d5-56efe1167a658-1bevo8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636173" cy="3945384"/>
          </a:xfrm>
          <a:prstGeom prst="rect">
            <a:avLst/>
          </a:prstGeom>
          <a:noFill/>
        </p:spPr>
      </p:pic>
      <p:pic>
        <p:nvPicPr>
          <p:cNvPr id="27653" name="Picture 5" descr="https://proehal.ru/media/sights/ryazan/ryazanskij-kreml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52936"/>
            <a:ext cx="5184576" cy="368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2.infourok.ru/uploads/ex/09a3/0003517a-a5f60121/hello_html_m1a13d6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4968552" cy="3730964"/>
          </a:xfrm>
          <a:prstGeom prst="rect">
            <a:avLst/>
          </a:prstGeom>
          <a:noFill/>
        </p:spPr>
      </p:pic>
      <p:pic>
        <p:nvPicPr>
          <p:cNvPr id="14344" name="Picture 8" descr="F:\Рязанская Губерния\18171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539854" cy="5241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Рязанская Губерния\0040-040-Staraja-Rjaz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Рязанская Губерния\pr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888432" cy="4764872"/>
          </a:xfrm>
          <a:prstGeom prst="rect">
            <a:avLst/>
          </a:prstGeom>
          <a:noFill/>
        </p:spPr>
      </p:pic>
      <p:pic>
        <p:nvPicPr>
          <p:cNvPr id="16388" name="Picture 4" descr="F:\Рязанская Губерния\2036645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612"/>
            <a:ext cx="4248472" cy="2830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Рязанская Губерния\iPFMBJW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11252" cy="5328592"/>
          </a:xfrm>
          <a:prstGeom prst="rect">
            <a:avLst/>
          </a:prstGeom>
          <a:noFill/>
        </p:spPr>
      </p:pic>
      <p:pic>
        <p:nvPicPr>
          <p:cNvPr id="25604" name="Picture 4" descr="F:\Рязанская Губерния\02505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73075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iX2906Y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652"/>
            <a:ext cx="4896544" cy="3672408"/>
          </a:xfrm>
          <a:prstGeom prst="rect">
            <a:avLst/>
          </a:prstGeom>
          <a:noFill/>
        </p:spPr>
      </p:pic>
      <p:pic>
        <p:nvPicPr>
          <p:cNvPr id="17413" name="Picture 5" descr="https://ds04.infourok.ru/uploads/ex/0dc1/00011f30-e4b5e776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1" y="2276872"/>
            <a:ext cx="585665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s/204868/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24736" cy="4968553"/>
          </a:xfrm>
          <a:prstGeom prst="rect">
            <a:avLst/>
          </a:prstGeom>
          <a:noFill/>
        </p:spPr>
      </p:pic>
      <p:pic>
        <p:nvPicPr>
          <p:cNvPr id="22531" name="Picture 3" descr="C:\Users\user\Desktop\4feffba9-94f1-410f-a11b-b0f28b1b7b7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564904"/>
            <a:ext cx="5188459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ic.pics.livejournal.com/dshalikov/78166202/182764/18276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848872" cy="530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2372_preview_n4yfijg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332656"/>
            <a:ext cx="3659743" cy="2448272"/>
          </a:xfrm>
          <a:prstGeom prst="rect">
            <a:avLst/>
          </a:prstGeom>
          <a:noFill/>
        </p:spPr>
      </p:pic>
      <p:pic>
        <p:nvPicPr>
          <p:cNvPr id="26628" name="Picture 4" descr="http://static.newauction.ru/offer_images/2015/08/11/09/big/W/wykCzPUI7qA/sasovo_tambov_gub_7_vokzalnoe_sho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5648286" cy="3557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</Words>
  <Application>Microsoft Office PowerPoint</Application>
  <PresentationFormat>Экран (4:3)</PresentationFormat>
  <Paragraphs>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2018-03-13T18:21:06Z</dcterms:created>
  <dcterms:modified xsi:type="dcterms:W3CDTF">2018-03-13T20:10:18Z</dcterms:modified>
</cp:coreProperties>
</file>