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1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E713A-434B-4C32-A199-2C8494AF77D1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E0ECC-268E-4A4C-87D8-C8F410DB584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E0ECC-268E-4A4C-87D8-C8F410DB5846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25DC-E071-4A45-8565-500B89923938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98DE-AD4E-45EA-8AB0-A3169F75B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25DC-E071-4A45-8565-500B89923938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98DE-AD4E-45EA-8AB0-A3169F75B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25DC-E071-4A45-8565-500B89923938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98DE-AD4E-45EA-8AB0-A3169F75B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25DC-E071-4A45-8565-500B89923938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98DE-AD4E-45EA-8AB0-A3169F75B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25DC-E071-4A45-8565-500B89923938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98DE-AD4E-45EA-8AB0-A3169F75B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25DC-E071-4A45-8565-500B89923938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98DE-AD4E-45EA-8AB0-A3169F75B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25DC-E071-4A45-8565-500B89923938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98DE-AD4E-45EA-8AB0-A3169F75B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25DC-E071-4A45-8565-500B89923938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98DE-AD4E-45EA-8AB0-A3169F75B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25DC-E071-4A45-8565-500B89923938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98DE-AD4E-45EA-8AB0-A3169F75B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25DC-E071-4A45-8565-500B89923938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98DE-AD4E-45EA-8AB0-A3169F75B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25DC-E071-4A45-8565-500B89923938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98DE-AD4E-45EA-8AB0-A3169F75B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A25DC-E071-4A45-8565-500B89923938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E98DE-AD4E-45EA-8AB0-A3169F75B6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лето\артек\машины\Новая папка\89f59e_3e68de0a4cc1458d9d4af3be5f4c0a5c_m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1628800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Разновидности «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босохождения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 воспитанников в ДОУ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детьми старшего дошкольного возраста.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54868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Муниципальное бюджетное дошкольное образовательное учреждение «Детский сад №11  Радуга»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4581128"/>
            <a:ext cx="34256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Подготовил :</a:t>
            </a:r>
          </a:p>
          <a:p>
            <a:r>
              <a:rPr lang="ru-RU" dirty="0"/>
              <a:t>в</a:t>
            </a:r>
            <a:r>
              <a:rPr lang="ru-RU" dirty="0" smtClean="0"/>
              <a:t>оспитатель  старшей группы№8</a:t>
            </a:r>
          </a:p>
          <a:p>
            <a:r>
              <a:rPr lang="ru-RU" dirty="0"/>
              <a:t> </a:t>
            </a:r>
            <a:r>
              <a:rPr lang="ru-RU" dirty="0" err="1" smtClean="0"/>
              <a:t>Пескова</a:t>
            </a:r>
            <a:r>
              <a:rPr lang="ru-RU" dirty="0" smtClean="0"/>
              <a:t> Анна Васильевна.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5" y="476673"/>
            <a:ext cx="43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707904" y="2925632"/>
            <a:ext cx="424847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C:\Users\user\Desktop\89f59e_3e68de0a4cc1458d9d4af3be5f4c0a5c_m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835697" y="476672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Босохождение</a:t>
            </a:r>
            <a:r>
              <a:rPr lang="ru-RU" sz="2400" b="1" dirty="0" smtClean="0">
                <a:solidFill>
                  <a:srgbClr val="C00000"/>
                </a:solidFill>
              </a:rPr>
              <a:t>- один из методов  закаливания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b="1" dirty="0"/>
              <a:t>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043608" y="1071653"/>
            <a:ext cx="741682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Укрепление и стимулирование здоровья детей является одним из приоритетных направлений деятельности нашего коллектива. Важную роль в укреплении здоровья детей является закаливание. Одним из самых простых и приемлемых методов закаливания является 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босохождение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 же полезно хождение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босиком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иммунитета, закаливающий эффект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- укрепление связок, костей и мышц стопы ,а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у детей их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правильное формирование, что является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отличной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профилактикой  плоскостопия и других ортопедических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нарушений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-улучшение эластичности кровеносных сосудов нижних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конечностей и кровообращения в ногах.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89f59e_3e68de0a4cc1458d9d4af3be5f4c0a5c_m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692696"/>
            <a:ext cx="691017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Разновидности </a:t>
            </a:r>
            <a:r>
              <a:rPr lang="ru-RU" sz="3200" dirty="0" err="1" smtClean="0">
                <a:solidFill>
                  <a:srgbClr val="C00000"/>
                </a:solidFill>
              </a:rPr>
              <a:t>босохождения</a:t>
            </a:r>
            <a:r>
              <a:rPr lang="ru-RU" sz="3200" dirty="0">
                <a:solidFill>
                  <a:srgbClr val="C00000"/>
                </a:solidFill>
              </a:rPr>
              <a:t>:</a:t>
            </a:r>
            <a:endParaRPr lang="ru-RU" sz="3200" dirty="0" smtClean="0">
              <a:solidFill>
                <a:srgbClr val="C00000"/>
              </a:solidFill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-ходьба по «Дорожкам здоровья» , солевым дорожкам.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-массаж ступней ,пальцев ног и голеностопных суставов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использованием  мячей , ребристых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досок,скалок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гладких камушков 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ходьба в летний период по естественным неровностям(трава, песок ,гладкие камни)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C:\Users\user\Desktop\лето\артек\машины\Новая папка\i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3"/>
            <a:ext cx="3600400" cy="2400267"/>
          </a:xfrm>
          <a:prstGeom prst="rect">
            <a:avLst/>
          </a:prstGeom>
          <a:noFill/>
        </p:spPr>
      </p:pic>
      <p:pic>
        <p:nvPicPr>
          <p:cNvPr id="15364" name="Picture 4" descr="C:\Users\user\Desktop\лето\артек\машины\Новая папка\i (4).jpg"/>
          <p:cNvPicPr>
            <a:picLocks noChangeAspect="1" noChangeArrowheads="1"/>
          </p:cNvPicPr>
          <p:nvPr/>
        </p:nvPicPr>
        <p:blipFill>
          <a:blip r:embed="rId4" cstate="print"/>
          <a:srcRect l="12201" r="12200" b="2751"/>
          <a:stretch>
            <a:fillRect/>
          </a:stretch>
        </p:blipFill>
        <p:spPr bwMode="auto">
          <a:xfrm>
            <a:off x="1259632" y="3645024"/>
            <a:ext cx="2808312" cy="2408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89f59e_3e68de0a4cc1458d9d4af3be5f4c0a5c_m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39752" y="404664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Наше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босохождение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s://i.mycdn.me/i?r=AyH4iRPQ2q0otWIFepML2LxRJ21TBuGb1sDJrgp3bzC4nQ"/>
          <p:cNvPicPr>
            <a:picLocks noChangeAspect="1" noChangeArrowheads="1"/>
          </p:cNvPicPr>
          <p:nvPr/>
        </p:nvPicPr>
        <p:blipFill>
          <a:blip r:embed="rId4" cstate="print"/>
          <a:srcRect r="26667" b="32640"/>
          <a:stretch>
            <a:fillRect/>
          </a:stretch>
        </p:blipFill>
        <p:spPr bwMode="auto">
          <a:xfrm>
            <a:off x="971600" y="1412776"/>
            <a:ext cx="2376264" cy="4725144"/>
          </a:xfrm>
          <a:prstGeom prst="rect">
            <a:avLst/>
          </a:prstGeom>
          <a:noFill/>
        </p:spPr>
      </p:pic>
      <p:pic>
        <p:nvPicPr>
          <p:cNvPr id="16390" name="Picture 6" descr="https://i.mycdn.me/i?r=AyH4iRPQ2q0otWIFepML2LxRHdAdi4NsShfU-bzI5qcxA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124744"/>
            <a:ext cx="4988242" cy="23042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19872" y="4005064"/>
            <a:ext cx="5328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нашей группе дети ходят  босиком перед тихим часом </a:t>
            </a:r>
          </a:p>
          <a:p>
            <a:r>
              <a:rPr lang="ru-RU" dirty="0"/>
              <a:t>п</a:t>
            </a:r>
            <a:r>
              <a:rPr lang="ru-RU" dirty="0" smtClean="0"/>
              <a:t>о «Дорожке здоровья», где используется солевой раствор.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Чтоб здоровы были ножки </a:t>
            </a:r>
          </a:p>
          <a:p>
            <a:r>
              <a:rPr lang="ru-RU" dirty="0" smtClean="0"/>
              <a:t>                  Мы пройдемся по дорожке.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89f59e_3e68de0a4cc1458d9d4af3be5f4c0a5c_m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480" cy="68838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476672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Массаж ступней , пальцев ног.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s://i.mycdn.me/image?id=938408885909&amp;t=3&amp;plc=API&amp;viewToken=O_2Va7408sXcuewGs9nPFw&amp;tkn=*JNEKapFv-TVoJRVVJX0hU8NNC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80728"/>
            <a:ext cx="5184576" cy="2919703"/>
          </a:xfrm>
          <a:prstGeom prst="rect">
            <a:avLst/>
          </a:prstGeom>
          <a:noFill/>
        </p:spPr>
      </p:pic>
      <p:pic>
        <p:nvPicPr>
          <p:cNvPr id="17414" name="Picture 6" descr="https://i.mycdn.me/i?r=AyH4iRPQ2q0otWIFepML2LxR3hDo4oq-qTtZ_fEc4LLFEA"/>
          <p:cNvPicPr>
            <a:picLocks noChangeAspect="1" noChangeArrowheads="1"/>
          </p:cNvPicPr>
          <p:nvPr/>
        </p:nvPicPr>
        <p:blipFill>
          <a:blip r:embed="rId4" cstate="print"/>
          <a:srcRect l="35449" t="22558" r="1360" b="4970"/>
          <a:stretch>
            <a:fillRect/>
          </a:stretch>
        </p:blipFill>
        <p:spPr bwMode="auto">
          <a:xfrm>
            <a:off x="4139952" y="3573016"/>
            <a:ext cx="4536504" cy="28267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4365104"/>
            <a:ext cx="38208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ходьбе босиком на стопе</a:t>
            </a:r>
          </a:p>
          <a:p>
            <a:r>
              <a:rPr lang="ru-RU" dirty="0" smtClean="0"/>
              <a:t> активизируются множество точек,</a:t>
            </a:r>
          </a:p>
          <a:p>
            <a:r>
              <a:rPr lang="ru-RU" dirty="0"/>
              <a:t> </a:t>
            </a:r>
            <a:r>
              <a:rPr lang="ru-RU" dirty="0" smtClean="0"/>
              <a:t>тонизирующих наш организм, снижается  утомляемость, повышается иммунитет.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89f59e_3e68de0a4cc1458d9d4af3be5f4c0a5c_m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6" name="Picture 6" descr="https://i.mycdn.me/i?r=AyH4iRPQ2q0otWIFepML2LxRCpdVM2yjW8tarBcTebyrmQ"/>
          <p:cNvPicPr>
            <a:picLocks noChangeAspect="1" noChangeArrowheads="1"/>
          </p:cNvPicPr>
          <p:nvPr/>
        </p:nvPicPr>
        <p:blipFill>
          <a:blip r:embed="rId3" cstate="print"/>
          <a:srcRect t="32045" r="6563" b="12368"/>
          <a:stretch>
            <a:fillRect/>
          </a:stretch>
        </p:blipFill>
        <p:spPr bwMode="auto">
          <a:xfrm>
            <a:off x="899592" y="1412776"/>
            <a:ext cx="3578374" cy="4608512"/>
          </a:xfrm>
          <a:prstGeom prst="rect">
            <a:avLst/>
          </a:prstGeom>
          <a:noFill/>
        </p:spPr>
      </p:pic>
      <p:pic>
        <p:nvPicPr>
          <p:cNvPr id="20488" name="Picture 8" descr="https://i.mycdn.me/i?r=AyH4iRPQ2q0otWIFepML2LxRspghIj2iTOa_0SkCNPqT2A"/>
          <p:cNvPicPr>
            <a:picLocks noChangeAspect="1" noChangeArrowheads="1"/>
          </p:cNvPicPr>
          <p:nvPr/>
        </p:nvPicPr>
        <p:blipFill>
          <a:blip r:embed="rId4" cstate="print"/>
          <a:srcRect t="14387" r="202" b="20216"/>
          <a:stretch>
            <a:fillRect/>
          </a:stretch>
        </p:blipFill>
        <p:spPr bwMode="auto">
          <a:xfrm>
            <a:off x="5004048" y="1340768"/>
            <a:ext cx="3240360" cy="459671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39752" y="62068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Упражнения с предметами.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89f59e_3e68de0a4cc1458d9d4af3be5f4c0a5c_m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8" name="Picture 4" descr="https://i.mycdn.me/image?id=928370871400&amp;t=3&amp;plc=API&amp;viewToken=GatC-ARqy6bIqTPhsYQJxQ&amp;tkn=*FFba_LMFLaEixpWSvmwT-XdQ8EE"/>
          <p:cNvPicPr>
            <a:picLocks noChangeAspect="1" noChangeArrowheads="1"/>
          </p:cNvPicPr>
          <p:nvPr/>
        </p:nvPicPr>
        <p:blipFill>
          <a:blip r:embed="rId3" cstate="print"/>
          <a:srcRect l="13734" r="10406" b="-515"/>
          <a:stretch>
            <a:fillRect/>
          </a:stretch>
        </p:blipFill>
        <p:spPr bwMode="auto">
          <a:xfrm>
            <a:off x="1403648" y="1268760"/>
            <a:ext cx="6840760" cy="4187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89f59e_3e68de0a4cc1458d9d4af3be5f4c0a5c_m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1" name="Picture 3" descr="F: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836712"/>
            <a:ext cx="4320480" cy="324789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11760" y="404664"/>
            <a:ext cx="3741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Летом на  «Дорожке здоровья»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4149081"/>
            <a:ext cx="68407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       </a:t>
            </a:r>
            <a:r>
              <a:rPr lang="ru-RU" b="1" dirty="0" smtClean="0"/>
              <a:t>Вывод: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Дозированное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систематическое 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босохождение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стимулирует кровообращение организма ребенка, активизирует работу внутренних органов и мышц, способствует коррекции и профилактике плоскостопия, оказывает закаливающее и тонизирующее воздействие, улучшает умственную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203</Words>
  <Application>Microsoft Office PowerPoint</Application>
  <PresentationFormat>Экран (4:3)</PresentationFormat>
  <Paragraphs>45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2022-02-02T17:52:36Z</dcterms:created>
  <dcterms:modified xsi:type="dcterms:W3CDTF">2022-02-02T21:08:55Z</dcterms:modified>
</cp:coreProperties>
</file>