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-41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300D-90E8-49DC-9767-1233D25E0E36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9873-6B82-41BC-B914-3E0E9284E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8792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300D-90E8-49DC-9767-1233D25E0E36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9873-6B82-41BC-B914-3E0E9284E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4337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300D-90E8-49DC-9767-1233D25E0E36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9873-6B82-41BC-B914-3E0E9284E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1160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300D-90E8-49DC-9767-1233D25E0E36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9873-6B82-41BC-B914-3E0E9284EC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5722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300D-90E8-49DC-9767-1233D25E0E36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9873-6B82-41BC-B914-3E0E9284E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5069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300D-90E8-49DC-9767-1233D25E0E36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9873-6B82-41BC-B914-3E0E9284E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3746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300D-90E8-49DC-9767-1233D25E0E36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9873-6B82-41BC-B914-3E0E9284E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6069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300D-90E8-49DC-9767-1233D25E0E36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9873-6B82-41BC-B914-3E0E9284E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4162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300D-90E8-49DC-9767-1233D25E0E36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9873-6B82-41BC-B914-3E0E9284E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794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300D-90E8-49DC-9767-1233D25E0E36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9873-6B82-41BC-B914-3E0E9284E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992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300D-90E8-49DC-9767-1233D25E0E36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9873-6B82-41BC-B914-3E0E9284E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204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300D-90E8-49DC-9767-1233D25E0E36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9873-6B82-41BC-B914-3E0E9284E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088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300D-90E8-49DC-9767-1233D25E0E36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9873-6B82-41BC-B914-3E0E9284E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778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300D-90E8-49DC-9767-1233D25E0E36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9873-6B82-41BC-B914-3E0E9284E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7767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300D-90E8-49DC-9767-1233D25E0E36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9873-6B82-41BC-B914-3E0E9284E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896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300D-90E8-49DC-9767-1233D25E0E36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9873-6B82-41BC-B914-3E0E9284E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5008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300D-90E8-49DC-9767-1233D25E0E36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9873-6B82-41BC-B914-3E0E9284E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0788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171300D-90E8-49DC-9767-1233D25E0E36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B139873-6B82-41BC-B914-3E0E9284E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22924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0693" y="300959"/>
            <a:ext cx="9440034" cy="1828801"/>
          </a:xfrm>
        </p:spPr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Как спасти нашу реку?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5055" y="2493629"/>
            <a:ext cx="5971310" cy="373206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54836" y="4554303"/>
            <a:ext cx="2937164" cy="230369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Подготовила:</a:t>
            </a:r>
            <a:endParaRPr lang="ru-RU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err="1" smtClean="0"/>
              <a:t>Абанина</a:t>
            </a:r>
            <a:r>
              <a:rPr lang="ru-RU" dirty="0" smtClean="0"/>
              <a:t> Даша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Старшая группа №8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Детский сад №11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mtClean="0"/>
              <a:t>Воспитатель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mtClean="0"/>
              <a:t>Пескова А.В.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49128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Обитатели рек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0886" y="1917194"/>
            <a:ext cx="4572000" cy="2857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3186" y="3470635"/>
            <a:ext cx="453356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27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Загрязнение берега реки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85079" y="1731963"/>
            <a:ext cx="5412316" cy="405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689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Заводы – зло для реки!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296" y="1731963"/>
            <a:ext cx="6085883" cy="405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089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Спасём реку вместе!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0645" y="2112889"/>
            <a:ext cx="5340061" cy="40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09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ланец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TM04033929[[fn=Сланец]]</Template>
  <TotalTime>36</TotalTime>
  <Words>36</Words>
  <Application>Microsoft Office PowerPoint</Application>
  <PresentationFormat>Произвольный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Сланец</vt:lpstr>
      <vt:lpstr>Как спасти нашу реку?</vt:lpstr>
      <vt:lpstr>Обитатели рек</vt:lpstr>
      <vt:lpstr>Загрязнение берега реки</vt:lpstr>
      <vt:lpstr>Заводы – зло для реки!</vt:lpstr>
      <vt:lpstr>Спасём реку вместе!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спасти нашу реку?</dc:title>
  <dc:creator>Екатерина Суворова</dc:creator>
  <cp:lastModifiedBy>1</cp:lastModifiedBy>
  <cp:revision>4</cp:revision>
  <dcterms:created xsi:type="dcterms:W3CDTF">2021-12-10T15:50:28Z</dcterms:created>
  <dcterms:modified xsi:type="dcterms:W3CDTF">2023-02-07T07:26:44Z</dcterms:modified>
</cp:coreProperties>
</file>