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AF9F99-0D82-4EC6-8D3C-AC874AFB6DB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D9CCDC-7EF9-45C4-A7FC-CA910F93E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то\артек\04-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-13448"/>
            <a:ext cx="9126141" cy="6871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на тему: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«Почему на улице так                                 много машин»?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861048"/>
            <a:ext cx="23580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Беляков Андрей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Старшая группа №8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МБДОУДС№</a:t>
            </a:r>
            <a:r>
              <a:rPr lang="ru-RU" dirty="0" smtClean="0">
                <a:solidFill>
                  <a:srgbClr val="FF0000"/>
                </a:solidFill>
              </a:rPr>
              <a:t>11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Пескова А.В.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то\артек\андрей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949259" cy="5006541"/>
          </a:xfrm>
          <a:prstGeom prst="rect">
            <a:avLst/>
          </a:prstGeom>
          <a:noFill/>
        </p:spPr>
      </p:pic>
      <p:pic>
        <p:nvPicPr>
          <p:cNvPr id="2051" name="Picture 3" descr="C:\Users\user\Desktop\лето\артек\андрей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37251"/>
            <a:ext cx="3816424" cy="50885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ето\артек\андрей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48472" cy="5664630"/>
          </a:xfrm>
          <a:prstGeom prst="rect">
            <a:avLst/>
          </a:prstGeom>
          <a:noFill/>
        </p:spPr>
      </p:pic>
      <p:pic>
        <p:nvPicPr>
          <p:cNvPr id="3075" name="Picture 3" descr="C:\Users\user\Desktop\лето\артек\андрей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406" y="677211"/>
            <a:ext cx="4224082" cy="5632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то\артек\андрей\image.jpg"/>
          <p:cNvPicPr>
            <a:picLocks noChangeAspect="1" noChangeArrowheads="1"/>
          </p:cNvPicPr>
          <p:nvPr/>
        </p:nvPicPr>
        <p:blipFill>
          <a:blip r:embed="rId2" cstate="print"/>
          <a:srcRect t="25098" r="1074" b="10901"/>
          <a:stretch>
            <a:fillRect/>
          </a:stretch>
        </p:blipFill>
        <p:spPr bwMode="auto">
          <a:xfrm>
            <a:off x="1691680" y="681712"/>
            <a:ext cx="5760640" cy="497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лето\артек\андрей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то\артек\андрей\image (4).jpg"/>
          <p:cNvPicPr>
            <a:picLocks noChangeAspect="1" noChangeArrowheads="1"/>
          </p:cNvPicPr>
          <p:nvPr/>
        </p:nvPicPr>
        <p:blipFill>
          <a:blip r:embed="rId2" cstate="print"/>
          <a:srcRect l="10134" t="26375" r="7919" b="3125"/>
          <a:stretch>
            <a:fillRect/>
          </a:stretch>
        </p:blipFill>
        <p:spPr bwMode="auto">
          <a:xfrm>
            <a:off x="323528" y="332656"/>
            <a:ext cx="5314445" cy="3429000"/>
          </a:xfrm>
          <a:prstGeom prst="rect">
            <a:avLst/>
          </a:prstGeom>
          <a:noFill/>
        </p:spPr>
      </p:pic>
      <p:pic>
        <p:nvPicPr>
          <p:cNvPr id="3" name="Picture 3" descr="C:\Users\user\Desktop\лето\артек\андрей\image (3).jpg"/>
          <p:cNvPicPr>
            <a:picLocks noChangeAspect="1" noChangeArrowheads="1"/>
          </p:cNvPicPr>
          <p:nvPr/>
        </p:nvPicPr>
        <p:blipFill>
          <a:blip r:embed="rId3" cstate="print"/>
          <a:srcRect l="17872" t="30609" r="1702" b="9072"/>
          <a:stretch>
            <a:fillRect/>
          </a:stretch>
        </p:blipFill>
        <p:spPr bwMode="auto">
          <a:xfrm>
            <a:off x="5436096" y="3356992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то\артек\андрей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65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то\артек\андрей\i (5).jpg"/>
          <p:cNvPicPr>
            <a:picLocks noChangeAspect="1" noChangeArrowheads="1"/>
          </p:cNvPicPr>
          <p:nvPr/>
        </p:nvPicPr>
        <p:blipFill>
          <a:blip r:embed="rId2" cstate="print"/>
          <a:srcRect b="20215"/>
          <a:stretch>
            <a:fillRect/>
          </a:stretch>
        </p:blipFill>
        <p:spPr bwMode="auto">
          <a:xfrm>
            <a:off x="1907704" y="548680"/>
            <a:ext cx="5400600" cy="574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ето\артек\андре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4416491" cy="3312368"/>
          </a:xfrm>
          <a:prstGeom prst="rect">
            <a:avLst/>
          </a:prstGeom>
          <a:noFill/>
        </p:spPr>
      </p:pic>
      <p:pic>
        <p:nvPicPr>
          <p:cNvPr id="3075" name="Picture 3" descr="C:\Users\user\Desktop\лето\артек\андрей\image (2).jpg"/>
          <p:cNvPicPr>
            <a:picLocks noChangeAspect="1" noChangeArrowheads="1"/>
          </p:cNvPicPr>
          <p:nvPr/>
        </p:nvPicPr>
        <p:blipFill>
          <a:blip r:embed="rId3" cstate="print"/>
          <a:srcRect l="21111" t="14637" r="4444" b="3881"/>
          <a:stretch>
            <a:fillRect/>
          </a:stretch>
        </p:blipFill>
        <p:spPr bwMode="auto">
          <a:xfrm>
            <a:off x="3995936" y="2708920"/>
            <a:ext cx="482453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29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17</cp:revision>
  <dcterms:created xsi:type="dcterms:W3CDTF">2021-12-13T20:33:32Z</dcterms:created>
  <dcterms:modified xsi:type="dcterms:W3CDTF">2023-02-07T07:27:17Z</dcterms:modified>
</cp:coreProperties>
</file>