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41AF-9248-4FE2-85A6-D2CC548C5241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46B3-6D01-4855-800E-310A1290A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7" y="1196752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моделей экосистем в экологическом воспитании старших дошкольников.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149080"/>
            <a:ext cx="3519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воспитатель МБДОУДС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N11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Пескова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Анна Васильевна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58052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Сасово 2022г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user\Desktop\лето\артек достижения 2022\image (6).jpg"/>
          <p:cNvPicPr>
            <a:picLocks noChangeAspect="1" noChangeArrowheads="1"/>
          </p:cNvPicPr>
          <p:nvPr/>
        </p:nvPicPr>
        <p:blipFill>
          <a:blip r:embed="rId3" cstate="print"/>
          <a:srcRect l="6818" b="2273"/>
          <a:stretch>
            <a:fillRect/>
          </a:stretch>
        </p:blipFill>
        <p:spPr bwMode="auto">
          <a:xfrm>
            <a:off x="4369374" y="404664"/>
            <a:ext cx="4211072" cy="3312368"/>
          </a:xfrm>
          <a:prstGeom prst="rect">
            <a:avLst/>
          </a:prstGeom>
          <a:noFill/>
        </p:spPr>
      </p:pic>
      <p:pic>
        <p:nvPicPr>
          <p:cNvPr id="24580" name="Picture 4" descr="C:\Users\user\Desktop\лето\артек достижения 2022\image (7).jpg"/>
          <p:cNvPicPr>
            <a:picLocks noChangeAspect="1" noChangeArrowheads="1"/>
          </p:cNvPicPr>
          <p:nvPr/>
        </p:nvPicPr>
        <p:blipFill>
          <a:blip r:embed="rId4" cstate="print"/>
          <a:srcRect l="13636" r="296" b="4545"/>
          <a:stretch>
            <a:fillRect/>
          </a:stretch>
        </p:blipFill>
        <p:spPr bwMode="auto">
          <a:xfrm>
            <a:off x="179512" y="404664"/>
            <a:ext cx="4032448" cy="3354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414908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Важнейшим педагогическим условием применения данного способа является предоставление возможности детям самим собирать модель, а также рассуждать и спорить, по-настоящему моделировать отдельные ситуации.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619672" y="1400620"/>
            <a:ext cx="61926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Список литературы: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1.Иванова А.И. Экологические наблюдения и эксперименты в детском саду. -М.: ТЦ Сфера, 2008.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2.Николаева С.Н.Юный эколог: Программа и условия ее реализации в детском саду. -М: Мозаика-Синтез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3.О.А.Воронкевич «Добро пожаловать в экологию»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1619672" y="2897807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564904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6" name="Picture 4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051720" y="899744"/>
            <a:ext cx="554461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Основным содержанием экологического воспитания является формирование у ребенка осознанно-правильного отношения к природным явлениям и объектам, которые окружают его, и с которыми он знакомится в дошкольном детстве. </a:t>
            </a:r>
            <a:endParaRPr lang="ru-RU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доказано психологами, для детей первых семи лет жизни характерны наглядно-действенное и наглядно-образное мышления. Это обязывает педагогов строить обучения таким образом, чтобы основные необходимые сведения дети усваивали наглядным методом. Обязательным в оборудовании развивающей среды 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 уголка природы, являются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материалы, активизирующие познавательную деятельность. Такими материалами 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 экосистем.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C:\Users\user\Desktop\лето\артек достижения 2022\image (1).jpg"/>
          <p:cNvPicPr>
            <a:picLocks noChangeAspect="1" noChangeArrowheads="1"/>
          </p:cNvPicPr>
          <p:nvPr/>
        </p:nvPicPr>
        <p:blipFill>
          <a:blip r:embed="rId3" cstate="print"/>
          <a:srcRect t="3216" r="3508" b="3527"/>
          <a:stretch>
            <a:fillRect/>
          </a:stretch>
        </p:blipFill>
        <p:spPr bwMode="auto">
          <a:xfrm>
            <a:off x="2555776" y="1556792"/>
            <a:ext cx="4392488" cy="4024593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087236"/>
            <a:ext cx="6115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589240"/>
            <a:ext cx="806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Экосистема—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видов живых организмов, которые длительное время существуют совместно на определённом участке суши или водоёма.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8367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уменьшенная копия реального объекта или природного  сообщества.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3789040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моделей является эффективным способом формирования у дошкольников экологических понятий, поскольку дает возможность продемонстрировать процессы, которые нельзя показать в природе. Преимущество данного способа заключается и в том, что он позволяет изучать биологические закономерности, не проводя экспериментов на живых организмах и тем самым не нанося 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 descr="https://i.mycdn.me/i?r=AyH4iRPQ2q0otWIFepML2LxRxYqVQwVeZaQLsovMSD_Bdw"/>
          <p:cNvPicPr>
            <a:picLocks noChangeAspect="1" noChangeArrowheads="1"/>
          </p:cNvPicPr>
          <p:nvPr/>
        </p:nvPicPr>
        <p:blipFill>
          <a:blip r:embed="rId3" cstate="print"/>
          <a:srcRect l="4444" r="3385" b="4444"/>
          <a:stretch>
            <a:fillRect/>
          </a:stretch>
        </p:blipFill>
        <p:spPr bwMode="auto">
          <a:xfrm>
            <a:off x="1691680" y="476672"/>
            <a:ext cx="535036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лето\артек достижения 2022\i (3).jpg"/>
          <p:cNvPicPr>
            <a:picLocks noChangeAspect="1" noChangeArrowheads="1"/>
          </p:cNvPicPr>
          <p:nvPr/>
        </p:nvPicPr>
        <p:blipFill>
          <a:blip r:embed="rId3" cstate="print"/>
          <a:srcRect t="4249" r="5263" b="2279"/>
          <a:stretch>
            <a:fillRect/>
          </a:stretch>
        </p:blipFill>
        <p:spPr bwMode="auto">
          <a:xfrm>
            <a:off x="251520" y="260648"/>
            <a:ext cx="4608512" cy="3024336"/>
          </a:xfrm>
          <a:prstGeom prst="rect">
            <a:avLst/>
          </a:prstGeom>
          <a:noFill/>
        </p:spPr>
      </p:pic>
      <p:pic>
        <p:nvPicPr>
          <p:cNvPr id="19459" name="Picture 3" descr="C:\Users\user\Desktop\лето\артек достижения 2022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844824"/>
            <a:ext cx="4573316" cy="30304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0851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экосистем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позволяют воочию увидеть природные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сообщества,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видели в жизни, и понять взаимоотношения организмов, образующих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данную экосистему.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экосистем  могут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объемными и плоскостными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20483" name="Picture 3" descr="C:\Users\user\Desktop\лето\артек достижения 2022\i (5).jpg"/>
          <p:cNvPicPr>
            <a:picLocks noChangeAspect="1" noChangeArrowheads="1"/>
          </p:cNvPicPr>
          <p:nvPr/>
        </p:nvPicPr>
        <p:blipFill>
          <a:blip r:embed="rId3" cstate="print"/>
          <a:srcRect t="16400" r="2002" b="4101"/>
          <a:stretch>
            <a:fillRect/>
          </a:stretch>
        </p:blipFill>
        <p:spPr bwMode="auto">
          <a:xfrm>
            <a:off x="2771800" y="188640"/>
            <a:ext cx="3528392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0800000" flipV="1">
            <a:off x="755576" y="4079757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Особенность моделирования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экосистем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заключается в том, что все объекты должны быть выполнены в реалистической манере, с воспроизведением истинной окраски и быть узнаваемыми. Дошкольники без особых трудов должны различать деревья, а также всех животных населяющих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данную экосистему.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очень важно соблюдать относительные размеры деталей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12474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Основная цель моей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 по изучению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экосистем: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показать дошкольникам, что любой организм включен в сложную цепь природных взаимосвязей и его потеря может вызвать непредсказуемые последствия.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в работе данное учебно-наглядное пособие можно решать следующие задачи: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Уточнить и углубить знания детей о растениях, животных и природных явлениях.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 детей элементарные представления о причинно-следственных связях внутри природного комплекса.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гуманное эмоционально-доброжелательное и бережное отношение к окружающему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077072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основе моделей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экосистем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проводить целевые занятия, посвященные ознакомлению с различными экологическими понятиями и решением экологических задач. На таких занятиях основное внимание уделяется развитию способности детей устанавливать причинно-следственные связи в природе.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Примеры экологических задач: «Кто, где живет?», «Так было летом. Что произойдет зимой (осенью, весной)?», «Кто, где прячется в случае опасности?», «В лес пришел человек. Что будет?» и т.д.</a:t>
            </a:r>
          </a:p>
          <a:p>
            <a:endParaRPr lang="ru-RU" dirty="0"/>
          </a:p>
        </p:txBody>
      </p:sp>
      <p:pic>
        <p:nvPicPr>
          <p:cNvPr id="22531" name="Picture 3" descr="C:\Users\user\Desktop\лето\артек достижения 2022\image (2).jpg"/>
          <p:cNvPicPr>
            <a:picLocks noChangeAspect="1" noChangeArrowheads="1"/>
          </p:cNvPicPr>
          <p:nvPr/>
        </p:nvPicPr>
        <p:blipFill>
          <a:blip r:embed="rId3" cstate="print"/>
          <a:srcRect t="23750" r="2002" b="14301"/>
          <a:stretch>
            <a:fillRect/>
          </a:stretch>
        </p:blipFill>
        <p:spPr bwMode="auto">
          <a:xfrm>
            <a:off x="467544" y="548680"/>
            <a:ext cx="3844495" cy="3240360"/>
          </a:xfrm>
          <a:prstGeom prst="rect">
            <a:avLst/>
          </a:prstGeom>
          <a:noFill/>
        </p:spPr>
      </p:pic>
      <p:pic>
        <p:nvPicPr>
          <p:cNvPr id="22532" name="Picture 4" descr="C:\Users\user\Desktop\лето\артек достижения 2022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4868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лето\артек достижения 2022\1616544525_16-p-fon-dlya-prezentatsii-po-ekologi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user\Desktop\лето\артек достижения 2022\image (4).jpg"/>
          <p:cNvPicPr>
            <a:picLocks noChangeAspect="1" noChangeArrowheads="1"/>
          </p:cNvPicPr>
          <p:nvPr/>
        </p:nvPicPr>
        <p:blipFill>
          <a:blip r:embed="rId3" cstate="print"/>
          <a:srcRect t="17450" r="2261" b="10101"/>
          <a:stretch>
            <a:fillRect/>
          </a:stretch>
        </p:blipFill>
        <p:spPr bwMode="auto">
          <a:xfrm>
            <a:off x="1187624" y="476672"/>
            <a:ext cx="2916845" cy="4680520"/>
          </a:xfrm>
          <a:prstGeom prst="rect">
            <a:avLst/>
          </a:prstGeom>
          <a:noFill/>
        </p:spPr>
      </p:pic>
      <p:pic>
        <p:nvPicPr>
          <p:cNvPr id="23556" name="Picture 4" descr="C:\Users\user\Desktop\лето\артек достижения 2022\image (5).jpg"/>
          <p:cNvPicPr>
            <a:picLocks noChangeAspect="1" noChangeArrowheads="1"/>
          </p:cNvPicPr>
          <p:nvPr/>
        </p:nvPicPr>
        <p:blipFill>
          <a:blip r:embed="rId4" cstate="print"/>
          <a:srcRect t="16800" r="4534" b="8651"/>
          <a:stretch>
            <a:fillRect/>
          </a:stretch>
        </p:blipFill>
        <p:spPr bwMode="auto">
          <a:xfrm>
            <a:off x="4860032" y="476672"/>
            <a:ext cx="2768758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44522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моделей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экосистем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 показывает высокую эффективность при формировании экологических понятий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дошкольников.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507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2022-04-20T18:55:51Z</dcterms:created>
  <dcterms:modified xsi:type="dcterms:W3CDTF">2022-04-21T20:52:09Z</dcterms:modified>
</cp:coreProperties>
</file>