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0A53-5CB6-45B9-9D2A-102E0C3B121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21BC-9887-47D9-9874-AAB5A04E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0A53-5CB6-45B9-9D2A-102E0C3B121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21BC-9887-47D9-9874-AAB5A04E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0A53-5CB6-45B9-9D2A-102E0C3B121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21BC-9887-47D9-9874-AAB5A04E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0A53-5CB6-45B9-9D2A-102E0C3B121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21BC-9887-47D9-9874-AAB5A04E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0A53-5CB6-45B9-9D2A-102E0C3B121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21BC-9887-47D9-9874-AAB5A04E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0A53-5CB6-45B9-9D2A-102E0C3B121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21BC-9887-47D9-9874-AAB5A04E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0A53-5CB6-45B9-9D2A-102E0C3B121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21BC-9887-47D9-9874-AAB5A04E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0A53-5CB6-45B9-9D2A-102E0C3B121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21BC-9887-47D9-9874-AAB5A04E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0A53-5CB6-45B9-9D2A-102E0C3B121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21BC-9887-47D9-9874-AAB5A04E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0A53-5CB6-45B9-9D2A-102E0C3B121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21BC-9887-47D9-9874-AAB5A04E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0A53-5CB6-45B9-9D2A-102E0C3B121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21BC-9887-47D9-9874-AAB5A04E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B0A53-5CB6-45B9-9D2A-102E0C3B121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521BC-9887-47D9-9874-AAB5A04E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оект Победа1945-2020\игра 9 мая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7128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оект Победа1945-2020\игра 9 мая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оект Победа1945-2020\игра 9 мая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548680"/>
            <a:ext cx="566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Дидактическая игра «Военная боевая техника».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1" y="980728"/>
            <a:ext cx="64087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формирование патриотических чувств у детей 6-7 лет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ознакомление с событиями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Великой Отечественной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войны</a:t>
            </a: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Дать представления о событиях Великой Отечественной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ойны, о военных профессиях.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Содействовать закреплению представлений  о действиях разных видов войск.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Активизировать  в речи детей существительные : танкист , лётчик, артиллерист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оряк.</a:t>
            </a: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Оборудование: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игровое поле(карточки) ,фигурки солдат разных родов войск.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Ход игры.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игре могут участвовать 2 человека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.На столе лежат перевёрнутые фигурки бойцов.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очереди дети переворачивают фигурки и соотносят с контурным изображением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(тенью).Ребёнок также должен назвать  военную технику данного рода войск.</a:t>
            </a:r>
          </a:p>
          <a:p>
            <a:pPr algn="just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Второй вариант игры: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Данная игра может использоваться в игре-эстафете для 2 команд. У каждой команды по игровому полю и комплекту фигурок .Выигрывает та команда ,кто быстрее закроет своё игровое поле.</a:t>
            </a:r>
          </a:p>
          <a:p>
            <a:pPr algn="just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Третий вариант игры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Ведущий (по считалочке определяется) загадывает загадки про военные профессии . Карточки лежат перед игроками. Выигрывает тот , кто правильно отгадает загадки и закроет всё поле.</a:t>
            </a:r>
          </a:p>
          <a:p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20</Words>
  <Application>Microsoft Office PowerPoint</Application>
  <PresentationFormat>Экран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2020-04-29T18:51:39Z</dcterms:created>
  <dcterms:modified xsi:type="dcterms:W3CDTF">2020-05-20T08:50:17Z</dcterms:modified>
</cp:coreProperties>
</file>