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-490" y="-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16D1E-A051-4947-B777-589B9062EC26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2BB88-29DC-4101-9225-5B6ED860F8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878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BB88-29DC-4101-9225-5B6ED860F82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8853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BB88-29DC-4101-9225-5B6ED860F82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456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001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292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94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995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292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822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71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506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630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05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310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BD95-BB5F-4462-BA54-38BCEADB2E5C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22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³ÑÑÐ¿Ð¿Ð° ÑÐ¾Ð·Ð¾Ñ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3915" y="1811216"/>
            <a:ext cx="10920047" cy="3224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9600" b="1" dirty="0" smtClean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800" b="1" dirty="0" smtClean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группа №6</a:t>
            </a:r>
            <a:endParaRPr lang="ru-RU" sz="8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8800" b="1" dirty="0" smtClean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«Розочка»</a:t>
            </a:r>
            <a:endParaRPr lang="ru-RU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9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7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88323" y="474784"/>
            <a:ext cx="5583115" cy="1068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Вы его любите, дети,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Самый добрый дом на свете!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2" y="1543209"/>
            <a:ext cx="3892988" cy="24924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520" y="1684155"/>
            <a:ext cx="2853175" cy="5072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13873" y="1684155"/>
            <a:ext cx="2853175" cy="5072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2" y="4295592"/>
            <a:ext cx="3892988" cy="21898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492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17208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3200" y="374469"/>
            <a:ext cx="6400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Места нет для нас чудесней!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 Чем любимый детский сад!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7491" y="1887948"/>
            <a:ext cx="4620530" cy="3536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1887948"/>
            <a:ext cx="4706248" cy="35369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20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1225296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6385" y="809897"/>
            <a:ext cx="70537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7030A0"/>
                </a:solidFill>
              </a:rPr>
              <a:t>В нашей группе </a:t>
            </a:r>
            <a:endParaRPr lang="ru-RU" sz="6600" dirty="0" smtClean="0">
              <a:solidFill>
                <a:srgbClr val="7030A0"/>
              </a:solidFill>
            </a:endParaRPr>
          </a:p>
          <a:p>
            <a:pPr algn="ctr"/>
            <a:r>
              <a:rPr lang="ru-RU" sz="6600" dirty="0" smtClean="0">
                <a:solidFill>
                  <a:srgbClr val="7030A0"/>
                </a:solidFill>
              </a:rPr>
              <a:t>хорошо</a:t>
            </a:r>
            <a:r>
              <a:rPr lang="ru-RU" sz="6600" dirty="0">
                <a:solidFill>
                  <a:srgbClr val="7030A0"/>
                </a:solidFill>
              </a:rPr>
              <a:t>, </a:t>
            </a:r>
            <a:endParaRPr lang="ru-RU" sz="6600" dirty="0" smtClean="0">
              <a:solidFill>
                <a:srgbClr val="7030A0"/>
              </a:solidFill>
            </a:endParaRPr>
          </a:p>
          <a:p>
            <a:pPr algn="ctr"/>
            <a:r>
              <a:rPr lang="ru-RU" sz="6600" dirty="0" smtClean="0">
                <a:solidFill>
                  <a:srgbClr val="7030A0"/>
                </a:solidFill>
              </a:rPr>
              <a:t>Приходите </a:t>
            </a:r>
            <a:r>
              <a:rPr lang="ru-RU" sz="6600" dirty="0">
                <a:solidFill>
                  <a:srgbClr val="7030A0"/>
                </a:solidFill>
              </a:rPr>
              <a:t>к нам ещё!</a:t>
            </a:r>
          </a:p>
        </p:txBody>
      </p:sp>
    </p:spTree>
    <p:extLst>
      <p:ext uri="{BB962C8B-B14F-4D97-AF65-F5344CB8AC3E}">
        <p14:creationId xmlns="" xmlns:p14="http://schemas.microsoft.com/office/powerpoint/2010/main" val="32665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³ÑÑÐ¿Ð¿Ð° ÑÐ¾Ð·Ð¾Ñ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10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66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¸Ð½ÐºÐ¸ Ð´Ð»Ñ Ð´ÐµÑÑÐºÐ¾Ð¼ ÑÐ°Ð´Ð°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40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6385" y="518746"/>
            <a:ext cx="9064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ОРГАНИЗОВАННОЙ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7237" y="1099038"/>
            <a:ext cx="7386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ПОНЕДЕЛЬНИК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9.00 - 9.20 –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ФЦКМ)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9.30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- 9.50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ФИЗО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7236" y="2571138"/>
            <a:ext cx="45204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ВТОРНИК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9.20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9.30 -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9.50 –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Музыка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11.10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-11.30 –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прогулке)</a:t>
            </a: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7177" y="1092107"/>
            <a:ext cx="4765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СРЕДА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8.55 - 9.15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9.45 - 10.05 –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(ФЭМП)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7176" y="2571138"/>
            <a:ext cx="4615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ЧЕТВЕРГ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9.00 - 9.20 – Худ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творчество (Рисование)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9.30 - 9.50 –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96055" y="4482844"/>
            <a:ext cx="5134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ПЯТНИЦА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9.00 -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9.20 –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Худ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творчество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Лепка/Аппликация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5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528" cy="69497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8378" y="331076"/>
            <a:ext cx="215511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дня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2569" y="641838"/>
            <a:ext cx="946931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детей, самостоятельная деятельность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7:00-8:10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8:10-8:20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завтраку, завтрак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8:10-8:50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подготовка к занятиям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8:50-9:00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            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8:55-10:05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завтрак           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9:45-10:00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прогулке, прогулка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10:00-11:20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с прогулки, самостоятельная деятельность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11:20-11:45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                           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11:45-12:15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 сну      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12:15-12:30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сон              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12:30-15:00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Постепенный подъем, закаливающие процедуры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15:00-15:20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подгруппам с перерывами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15:20-15:35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деятельность, чтение художественной литературы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15:35-16:00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ужину, ужин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16:00-16:20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подготовка и выход на прогулку, уход детей домой                             16:20-17:30</a:t>
            </a:r>
          </a:p>
        </p:txBody>
      </p:sp>
    </p:spTree>
    <p:extLst>
      <p:ext uri="{BB962C8B-B14F-4D97-AF65-F5344CB8AC3E}">
        <p14:creationId xmlns="" xmlns:p14="http://schemas.microsoft.com/office/powerpoint/2010/main" val="38099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409"/>
            <a:ext cx="14474603" cy="8349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3371" y="357051"/>
            <a:ext cx="944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7030A0"/>
                </a:solidFill>
              </a:rPr>
              <a:t>В группе работают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93371" y="4891596"/>
            <a:ext cx="32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78560" y="4891594"/>
            <a:ext cx="5459487" cy="646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Воспитатель</a:t>
            </a:r>
          </a:p>
          <a:p>
            <a:r>
              <a:rPr lang="ru-RU" dirty="0" err="1" smtClean="0"/>
              <a:t>Мурушкина</a:t>
            </a:r>
            <a:r>
              <a:rPr lang="ru-RU" dirty="0" smtClean="0"/>
              <a:t> Евгения Алексеевна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25266" y="4813825"/>
            <a:ext cx="8327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Помощник </a:t>
            </a:r>
            <a:r>
              <a:rPr lang="ru-RU" b="1" dirty="0" smtClean="0"/>
              <a:t>воспитателя</a:t>
            </a:r>
          </a:p>
          <a:p>
            <a:r>
              <a:rPr lang="ru-RU" dirty="0" smtClean="0"/>
              <a:t> Сафарова Наталья Ивановна</a:t>
            </a:r>
            <a:endParaRPr lang="ru-RU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41" t="8062" r="12448"/>
          <a:stretch>
            <a:fillRect/>
          </a:stretch>
        </p:blipFill>
        <p:spPr>
          <a:xfrm>
            <a:off x="1328738" y="1436094"/>
            <a:ext cx="2728912" cy="3455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31623" y="4813826"/>
            <a:ext cx="3370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Воспитатель</a:t>
            </a:r>
          </a:p>
          <a:p>
            <a:r>
              <a:rPr lang="ru-RU" dirty="0" err="1" smtClean="0"/>
              <a:t>Муштайкина</a:t>
            </a:r>
            <a:r>
              <a:rPr lang="ru-RU" dirty="0" smtClean="0"/>
              <a:t> Юлия Андреевна</a:t>
            </a:r>
            <a:endParaRPr lang="ru-RU" dirty="0"/>
          </a:p>
        </p:txBody>
      </p:sp>
      <p:pic>
        <p:nvPicPr>
          <p:cNvPr id="1026" name="Picture 2" descr="C:\Users\1\Desktop\ФОТО ДОУ\Фото сотрудников  ДОУ\Сафарова Н. И. НА САЙ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7738" y="1415092"/>
            <a:ext cx="2501735" cy="3314071"/>
          </a:xfrm>
          <a:prstGeom prst="rect">
            <a:avLst/>
          </a:prstGeom>
          <a:noFill/>
        </p:spPr>
      </p:pic>
      <p:pic>
        <p:nvPicPr>
          <p:cNvPr id="3" name="Picture 2" descr="C:\Users\1\Desktop\Новая папка\P10199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2961" y="1485899"/>
            <a:ext cx="2344102" cy="3324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279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05"/>
            <a:ext cx="12261668" cy="6897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68515" y="464333"/>
            <a:ext cx="5753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Детки в садике живут,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Здесь играют и поют,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7617" y="1471212"/>
            <a:ext cx="4598722" cy="2591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6677" y="4165227"/>
            <a:ext cx="4659662" cy="2619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0881" y="1471212"/>
            <a:ext cx="4606349" cy="2591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0881" y="4165227"/>
            <a:ext cx="4606349" cy="25910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32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1415" y="378069"/>
            <a:ext cx="5064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Здесь друзей себе находят,</a:t>
            </a:r>
          </a:p>
          <a:p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На прогулку с ними ходят.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2920" y="1621105"/>
            <a:ext cx="4157785" cy="2338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0331" y="1621105"/>
            <a:ext cx="2692047" cy="47858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846" y="1621105"/>
            <a:ext cx="4101163" cy="2306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764" y="4093827"/>
            <a:ext cx="4112245" cy="2313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2920" y="4093827"/>
            <a:ext cx="4157785" cy="2338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51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0354" y="1"/>
            <a:ext cx="6540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 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Вместе спорят и мечтают,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Незаметно подрастают.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ru-RU" sz="1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912" y="1077219"/>
            <a:ext cx="3048580" cy="54197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427" y="1077219"/>
            <a:ext cx="3045853" cy="54148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9191" y="1077219"/>
            <a:ext cx="3045854" cy="54148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6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22330" y="259094"/>
            <a:ext cx="5894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Детский сад — второй ваш дом,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Как тепло, уютно в нем!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493" y="1336312"/>
            <a:ext cx="3640836" cy="2730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1475" y="1196543"/>
            <a:ext cx="3640836" cy="2735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2174" y="1497969"/>
            <a:ext cx="2687651" cy="4778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193" y="4247572"/>
            <a:ext cx="3812331" cy="21444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41475" y="3999076"/>
            <a:ext cx="3640836" cy="27324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44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244</Words>
  <Application>Microsoft Office PowerPoint</Application>
  <PresentationFormat>Произвольный</PresentationFormat>
  <Paragraphs>62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</dc:creator>
  <cp:lastModifiedBy>1</cp:lastModifiedBy>
  <cp:revision>125</cp:revision>
  <dcterms:created xsi:type="dcterms:W3CDTF">2018-10-11T16:43:29Z</dcterms:created>
  <dcterms:modified xsi:type="dcterms:W3CDTF">2022-09-07T08:21:04Z</dcterms:modified>
</cp:coreProperties>
</file>