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608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8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99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42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44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3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36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7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57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1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2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7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E501-0907-4BC7-B9E9-F8764051BC68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2C6E-7552-4E5D-B0FE-D42430015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3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" y="-82751"/>
            <a:ext cx="6858000" cy="92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342" y="611560"/>
            <a:ext cx="6323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lvl="0" algn="ctr"/>
            <a:endParaRPr lang="ru-RU" sz="3200" i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>
                <a:solidFill>
                  <a:srgbClr val="7030A0"/>
                </a:solidFill>
              </a:rPr>
              <a:t>С</a:t>
            </a:r>
            <a:r>
              <a:rPr lang="ru-RU" sz="3200" i="1" dirty="0" smtClean="0">
                <a:solidFill>
                  <a:srgbClr val="7030A0"/>
                </a:solidFill>
              </a:rPr>
              <a:t>таршего дошкольного возраста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5051" y="4187280"/>
            <a:ext cx="1907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 №11</a:t>
            </a:r>
            <a:endParaRPr lang="ru-RU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1"/>
            <a:ext cx="6858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4864" y="5145731"/>
            <a:ext cx="46531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Я люблю свой детский сад, В нем полным-полно ребят. Раз, два, три, четыре, пять… Жаль, что всех не сосчитать. Может, сто их, может, двести. Хорошо, когда мы вместе!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7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93" y="-11359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2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0037816"/>
              </p:ext>
            </p:extLst>
          </p:nvPr>
        </p:nvGraphicFramePr>
        <p:xfrm>
          <a:off x="620688" y="1115615"/>
          <a:ext cx="5616624" cy="7061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141">
                  <a:extLst>
                    <a:ext uri="{9D8B030D-6E8A-4147-A177-3AD203B41FA5}">
                      <a16:colId xmlns:a16="http://schemas.microsoft.com/office/drawing/2014/main" xmlns="" val="2467251837"/>
                    </a:ext>
                  </a:extLst>
                </a:gridCol>
                <a:gridCol w="1541483">
                  <a:extLst>
                    <a:ext uri="{9D8B030D-6E8A-4147-A177-3AD203B41FA5}">
                      <a16:colId xmlns:a16="http://schemas.microsoft.com/office/drawing/2014/main" xmlns="" val="2346979693"/>
                    </a:ext>
                  </a:extLst>
                </a:gridCol>
              </a:tblGrid>
              <a:tr h="37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Режимные моменты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Время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6934293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Прием детей. Свободная игра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7.00-8.00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959932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Утренний круг.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8.00-8.20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0771185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Утренняя гимнастика.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8.20-8.30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1361475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 завтраку. Дежурство. Завтрак.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8.30-8.50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8343502"/>
                  </a:ext>
                </a:extLst>
              </a:tr>
              <a:tr h="56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Организованная образовательная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8.50-10.30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909830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Второй завтрак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10.30-10.40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9576960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 прогулке. Прогулка.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10.40-12.30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400308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Возвращение с прогулки, игры, занятия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12.30-12.50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8406669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 обеду, обед, дежурство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12.50-13.20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277314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ко сну, чтение перед сном, дневной сон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13.20-15.10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8770149"/>
                  </a:ext>
                </a:extLst>
              </a:tr>
              <a:tr h="1055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Постепенный подъем, профилактические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физкультурно-оздоровительные процедуры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15.00-15.30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0038006"/>
                  </a:ext>
                </a:extLst>
              </a:tr>
              <a:tr h="314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 полднику, полдник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15.30-15.50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9611518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Игры, кружки, занятия, занятия со специалистами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15.50-16.50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0627056"/>
                  </a:ext>
                </a:extLst>
              </a:tr>
              <a:tr h="263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Вечерний круг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16.50-17.00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5434933"/>
                  </a:ext>
                </a:extLst>
              </a:tr>
              <a:tr h="52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Подготовка к прогулке, прогулка, уход детей домой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011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17.00-17.30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071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14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17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696" y="169168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9.00-9.25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Развитие речи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10.00-10.25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Музыка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024" y="1835696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9.00-9.25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ФИЗО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9.35-10.00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Познание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позн.иссл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ФЦКМ)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10.10-11.35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Худ. творчество                         (рисование)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6" y="4211960"/>
            <a:ext cx="2736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9.00-9.25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Развитие речи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(Грамота)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10.00-10.25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Музыка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11.10-11.35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ФИЗО (пр.)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024" y="4581532"/>
            <a:ext cx="24482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9.00-9.25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ФИЗО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9.35-10.00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Познание                 (ФЭМП)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10.10-10.35</a:t>
            </a: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Худ.творчество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(рисование</a:t>
            </a:r>
            <a:r>
              <a:rPr lang="ru-RU" b="1" dirty="0" smtClean="0"/>
              <a:t>)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6712" y="702027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9.00-9.25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позн.иссл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ФЦКМ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Худ. творчество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(Лепка/ Аппликация.)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3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074" name="Picture 2" descr="C:\Users\User\Desktop\печатать\мимоза\35_15_14_04_Mpi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88" y="1907704"/>
            <a:ext cx="2304256" cy="25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648" y="464400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u="sng" dirty="0" smtClean="0"/>
              <a:t>Пилипенко Ксения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u="sng" dirty="0" smtClean="0"/>
              <a:t>Алексеевна</a:t>
            </a:r>
          </a:p>
          <a:p>
            <a:r>
              <a:rPr lang="ru-RU" b="1" dirty="0" smtClean="0"/>
              <a:t>            </a:t>
            </a:r>
            <a:r>
              <a:rPr lang="ru-RU" b="1" u="sng" dirty="0" smtClean="0"/>
              <a:t>Воспитатель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17031" y="4427984"/>
            <a:ext cx="2518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/>
              <a:t>Веренева</a:t>
            </a:r>
            <a:r>
              <a:rPr lang="ru-RU" b="1" u="sng" dirty="0" smtClean="0"/>
              <a:t> Лариса Владимировна</a:t>
            </a:r>
          </a:p>
          <a:p>
            <a:pPr algn="ctr"/>
            <a:r>
              <a:rPr lang="ru-RU" b="1" u="sng" dirty="0" smtClean="0"/>
              <a:t>Воспитатель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3096" y="1907704"/>
            <a:ext cx="1366445" cy="2314375"/>
          </a:xfrm>
          <a:prstGeom prst="rect">
            <a:avLst/>
          </a:prstGeom>
        </p:spPr>
      </p:pic>
      <p:pic>
        <p:nvPicPr>
          <p:cNvPr id="8" name="Рисунок 7" descr="LnqRyczLa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6872" y="5508104"/>
            <a:ext cx="2905573" cy="244827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nrWTsTie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2856" y="80283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Рожкова Елена Николаевна</a:t>
            </a:r>
          </a:p>
          <a:p>
            <a:r>
              <a:rPr lang="ru-RU" b="1" dirty="0" smtClean="0"/>
              <a:t>    Помощник воспитателя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98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2774"/>
            <a:ext cx="6858000" cy="5570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840" y="5508104"/>
            <a:ext cx="4869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В садик с радостью иду,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Меня любят здесь и ждут.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Очень быстро день пройдет,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за мной мамочка придет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26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719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6858000" cy="478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0888" y="5148064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Мы у садика родного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Попозировать готовы,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Будем часто вспоминать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Как ходили мы гулять.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6858000" cy="5796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4864" y="6012160"/>
            <a:ext cx="4653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Очень любим рисовать!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Тут нужно сноровка!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Карандаш нужно держать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Правильно и ловко!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6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4828"/>
            <a:ext cx="6858000" cy="9188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44828"/>
            <a:ext cx="3393639" cy="3968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1" y="-44828"/>
            <a:ext cx="3429000" cy="3968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696" y="3971836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Помогаем мы друг другу -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Вроде - получается!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Посмотрите все на нас!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0" i="0" dirty="0" smtClean="0">
                <a:solidFill>
                  <a:srgbClr val="FF0000"/>
                </a:solidFill>
                <a:effectLst/>
                <a:latin typeface="Montserrat"/>
              </a:rPr>
              <a:t>Видите - стараемся!!!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0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307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17</cp:revision>
  <dcterms:created xsi:type="dcterms:W3CDTF">2021-09-05T21:55:16Z</dcterms:created>
  <dcterms:modified xsi:type="dcterms:W3CDTF">2022-08-11T08:31:56Z</dcterms:modified>
</cp:coreProperties>
</file>