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341" y="18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26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22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74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056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02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875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95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737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3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879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7F8F-3C94-47EC-AD59-B8F5B885BEDD}" type="datetimeFigureOut">
              <a:rPr lang="ru-RU" smtClean="0"/>
              <a:pPr/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F63ED-5E54-4BC9-9257-BF9E835CB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58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Группа «Нарцисс»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Средняя группа №9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425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сегодня утром рано умывались из-под крана</a:t>
            </a:r>
            <a:endParaRPr lang="ru-RU" dirty="0"/>
          </a:p>
        </p:txBody>
      </p:sp>
      <p:pic>
        <p:nvPicPr>
          <p:cNvPr id="3" name="Picture 2" descr="https://i.mycdn.me/i?r=AyH4iRPQ2q0otWIFepML2LxRqnQncqRoMv5w4mID6yugZ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904257" cy="38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.mycdn.me/i?r=AyH4iRPQ2q0otWIFepML2LxRWKUyzWet3kGQtJR5lTNp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2904257" cy="387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819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нашей группе хорошо, Приходите к нам ещё!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357" y="1701390"/>
            <a:ext cx="6466681" cy="457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145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548680"/>
            <a:ext cx="4968552" cy="3240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Наш девиз: </a:t>
            </a:r>
          </a:p>
          <a:p>
            <a:pPr marL="0" indent="0">
              <a:buNone/>
            </a:pPr>
            <a:r>
              <a:rPr lang="ru-RU" dirty="0" smtClean="0"/>
              <a:t>Мы ребята смелые, </a:t>
            </a:r>
          </a:p>
          <a:p>
            <a:pPr marL="0" indent="0">
              <a:buNone/>
            </a:pPr>
            <a:r>
              <a:rPr lang="ru-RU" dirty="0" smtClean="0"/>
              <a:t>Ловкие, умелые. </a:t>
            </a:r>
          </a:p>
          <a:p>
            <a:pPr marL="0" indent="0">
              <a:buNone/>
            </a:pPr>
            <a:r>
              <a:rPr lang="ru-RU" dirty="0" smtClean="0"/>
              <a:t>Растём – познавая, </a:t>
            </a:r>
          </a:p>
          <a:p>
            <a:pPr marL="0" indent="0">
              <a:buNone/>
            </a:pPr>
            <a:r>
              <a:rPr lang="ru-RU" dirty="0" smtClean="0"/>
              <a:t>Учимся – играя!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19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нами работают</a:t>
            </a:r>
            <a:endParaRPr lang="ru-RU" dirty="0"/>
          </a:p>
        </p:txBody>
      </p:sp>
      <p:pic>
        <p:nvPicPr>
          <p:cNvPr id="1026" name="Picture 2" descr="http://sasovo11.russia-sad.ru/upload/photo/11-02-21/35_14_49_07_RMr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5987" y="1412776"/>
            <a:ext cx="22771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sovo11.russia-sad.ru/upload/photo/21-07-20/35_14_12_59_nVMJ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02111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47" y="4653135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Воспитатель</a:t>
            </a:r>
          </a:p>
          <a:p>
            <a:pPr algn="ctr"/>
            <a:r>
              <a:rPr lang="ru-RU" sz="1600" dirty="0" smtClean="0"/>
              <a:t>Конова Наталья Николаевна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20691" y="4653134"/>
            <a:ext cx="3087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Воспитатель</a:t>
            </a:r>
          </a:p>
          <a:p>
            <a:pPr algn="ctr"/>
            <a:r>
              <a:rPr lang="ru-RU" sz="1600" dirty="0" smtClean="0"/>
              <a:t>Зайцева Елена Александровна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8172" y="5877271"/>
            <a:ext cx="2882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Помощник воспитателя</a:t>
            </a:r>
          </a:p>
          <a:p>
            <a:pPr algn="ctr"/>
            <a:r>
              <a:rPr lang="ru-RU" sz="1600" dirty="0" err="1" smtClean="0"/>
              <a:t>Кленина</a:t>
            </a:r>
            <a:r>
              <a:rPr lang="ru-RU" sz="1600" dirty="0" smtClean="0"/>
              <a:t> Елена Анатольевна</a:t>
            </a:r>
            <a:endParaRPr lang="ru-RU" sz="1600" dirty="0"/>
          </a:p>
        </p:txBody>
      </p:sp>
      <p:pic>
        <p:nvPicPr>
          <p:cNvPr id="9" name="Рисунок 8" descr="P1019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140968"/>
            <a:ext cx="3240360" cy="25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70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457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Распорядок дня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Прием детей, самостоятельная деятельность                                                      7:00-8:10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Утренняя гимнастика                                                                                                    8:10-8:20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Подготовка к завтраку, завтрак                                                                                 8:10-8:50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Игры, подготовка к занятиям                                                                                     8:50-9:00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Организованная образовательная 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деятельность                                                                                                                   9:00-10:00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Второй завтрак                                                                                                               9:45-10:00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Подготовка к прогулке, прогулка                                                                             10:00-11:20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Возвращение с прогулки, самостоятельная деятельность                              11:20-11:45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Обед                                                                                                                                  11:45-12:15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Подготовка ко сну                                                                                                         12:15-12:30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Дневной сон                                                                                                                   12:30-15:00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Постепенный подъем, закаливающие процедуры                                            15:00-15:20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Занятия по подгруппам с перерывами                                                                  15:20-15:35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Самостоятельная деятельность, чтение художественной литературы        15:35-16:00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Подготовка к ужину, ужин                                                                                         16:00-16:20</a:t>
            </a:r>
          </a:p>
          <a:p>
            <a:pPr marL="0" indent="0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Игры, подготовка и выход на прогулку, уход детей домой                             16:20-17:30</a:t>
            </a:r>
          </a:p>
          <a:p>
            <a:pPr marL="0" indent="0">
              <a:buNone/>
            </a:pPr>
            <a:endParaRPr lang="ru-RU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22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18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Образовательная деятельность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6275040" cy="45259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Понедельник</a:t>
            </a:r>
          </a:p>
          <a:p>
            <a:pPr marL="0" indent="0" algn="ctr">
              <a:buNone/>
            </a:pPr>
            <a:r>
              <a:rPr lang="ru-RU" i="1" dirty="0" smtClean="0"/>
              <a:t>9:00-9:20</a:t>
            </a:r>
            <a:r>
              <a:rPr lang="ru-RU" dirty="0" smtClean="0"/>
              <a:t> Художественное творчество (рисование)</a:t>
            </a:r>
          </a:p>
          <a:p>
            <a:pPr marL="0" indent="0" algn="ctr">
              <a:buNone/>
            </a:pPr>
            <a:r>
              <a:rPr lang="ru-RU" i="1" dirty="0" smtClean="0"/>
              <a:t>9:30-9:50</a:t>
            </a:r>
            <a:r>
              <a:rPr lang="ru-RU" dirty="0" smtClean="0"/>
              <a:t> Музыка</a:t>
            </a:r>
          </a:p>
          <a:p>
            <a:pPr marL="0" indent="0" algn="ctr">
              <a:buNone/>
            </a:pPr>
            <a:r>
              <a:rPr lang="ru-RU" b="1" dirty="0" smtClean="0"/>
              <a:t>Вторник</a:t>
            </a:r>
          </a:p>
          <a:p>
            <a:pPr marL="0" indent="0" algn="ctr">
              <a:buNone/>
            </a:pPr>
            <a:r>
              <a:rPr lang="ru-RU" i="1" dirty="0" smtClean="0"/>
              <a:t>9:00-9:20</a:t>
            </a:r>
            <a:r>
              <a:rPr lang="ru-RU" dirty="0" smtClean="0"/>
              <a:t> Познание (ФЭМП)</a:t>
            </a:r>
          </a:p>
          <a:p>
            <a:pPr marL="0" indent="0" algn="ctr">
              <a:buNone/>
            </a:pPr>
            <a:r>
              <a:rPr lang="ru-RU" i="1" dirty="0" smtClean="0"/>
              <a:t>9:35-9:55</a:t>
            </a:r>
            <a:r>
              <a:rPr lang="ru-RU" dirty="0" smtClean="0"/>
              <a:t> ФИЗО</a:t>
            </a:r>
          </a:p>
          <a:p>
            <a:pPr marL="0" indent="0" algn="ctr">
              <a:buNone/>
            </a:pPr>
            <a:r>
              <a:rPr lang="ru-RU" i="1" dirty="0" smtClean="0"/>
              <a:t>15:30</a:t>
            </a:r>
            <a:r>
              <a:rPr lang="ru-RU" dirty="0" smtClean="0"/>
              <a:t> Художественное чтение. Театрализованная деятельность</a:t>
            </a:r>
          </a:p>
          <a:p>
            <a:pPr marL="0" indent="0" algn="ctr">
              <a:buNone/>
            </a:pPr>
            <a:r>
              <a:rPr lang="ru-RU" b="1" dirty="0" smtClean="0"/>
              <a:t>Среда</a:t>
            </a:r>
          </a:p>
          <a:p>
            <a:pPr marL="0" indent="0" algn="ctr">
              <a:buNone/>
            </a:pPr>
            <a:r>
              <a:rPr lang="ru-RU" i="1" dirty="0" smtClean="0"/>
              <a:t>9:00-9:20</a:t>
            </a:r>
            <a:r>
              <a:rPr lang="ru-RU" dirty="0" smtClean="0"/>
              <a:t> Развитие речи</a:t>
            </a:r>
          </a:p>
          <a:p>
            <a:pPr marL="0" indent="0" algn="ctr">
              <a:buNone/>
            </a:pPr>
            <a:r>
              <a:rPr lang="ru-RU" i="1" dirty="0" smtClean="0"/>
              <a:t>9:30-9:50</a:t>
            </a:r>
            <a:r>
              <a:rPr lang="ru-RU" dirty="0" smtClean="0"/>
              <a:t> Музыка</a:t>
            </a:r>
          </a:p>
          <a:p>
            <a:pPr marL="0" indent="0" algn="ctr">
              <a:buNone/>
            </a:pPr>
            <a:r>
              <a:rPr lang="ru-RU" i="1" dirty="0" smtClean="0"/>
              <a:t>15:30</a:t>
            </a:r>
            <a:r>
              <a:rPr lang="ru-RU" dirty="0" smtClean="0"/>
              <a:t> Развлечения</a:t>
            </a:r>
          </a:p>
          <a:p>
            <a:pPr marL="0" indent="0" algn="ctr">
              <a:buNone/>
            </a:pPr>
            <a:r>
              <a:rPr lang="ru-RU" b="1" dirty="0" smtClean="0"/>
              <a:t>Четверг</a:t>
            </a:r>
          </a:p>
          <a:p>
            <a:pPr marL="0" indent="0" algn="ctr">
              <a:buNone/>
            </a:pPr>
            <a:r>
              <a:rPr lang="ru-RU" i="1" dirty="0" smtClean="0"/>
              <a:t>9:00-9:20</a:t>
            </a:r>
            <a:r>
              <a:rPr lang="ru-RU" dirty="0" smtClean="0"/>
              <a:t> Познание (Поз. </a:t>
            </a:r>
            <a:r>
              <a:rPr lang="ru-RU" dirty="0" err="1"/>
              <a:t>и</a:t>
            </a:r>
            <a:r>
              <a:rPr lang="ru-RU" dirty="0" err="1" smtClean="0"/>
              <a:t>сл</a:t>
            </a:r>
            <a:r>
              <a:rPr lang="ru-RU" dirty="0" smtClean="0"/>
              <a:t>., ФЦКМ)</a:t>
            </a:r>
          </a:p>
          <a:p>
            <a:pPr marL="0" indent="0" algn="ctr">
              <a:buNone/>
            </a:pPr>
            <a:r>
              <a:rPr lang="ru-RU" i="1" dirty="0" smtClean="0"/>
              <a:t>10:30-10:50</a:t>
            </a:r>
            <a:r>
              <a:rPr lang="ru-RU" dirty="0" smtClean="0"/>
              <a:t> ФИЗО (прогулка)</a:t>
            </a:r>
          </a:p>
          <a:p>
            <a:pPr marL="0" indent="0" algn="ctr">
              <a:buNone/>
            </a:pPr>
            <a:r>
              <a:rPr lang="ru-RU" i="1" dirty="0" smtClean="0"/>
              <a:t>15:30</a:t>
            </a:r>
            <a:r>
              <a:rPr lang="ru-RU" dirty="0" smtClean="0"/>
              <a:t> Конструирование</a:t>
            </a:r>
          </a:p>
          <a:p>
            <a:pPr marL="0" indent="0" algn="ctr">
              <a:buNone/>
            </a:pPr>
            <a:r>
              <a:rPr lang="ru-RU" b="1" dirty="0" smtClean="0"/>
              <a:t>Пятница </a:t>
            </a:r>
          </a:p>
          <a:p>
            <a:pPr marL="0" indent="0" algn="ctr">
              <a:buNone/>
            </a:pPr>
            <a:r>
              <a:rPr lang="ru-RU" i="1" dirty="0" smtClean="0"/>
              <a:t>9:00-9:20</a:t>
            </a:r>
            <a:r>
              <a:rPr lang="ru-RU" dirty="0" smtClean="0"/>
              <a:t> ФИЗО</a:t>
            </a:r>
          </a:p>
          <a:p>
            <a:pPr marL="0" indent="0" algn="ctr">
              <a:buNone/>
            </a:pPr>
            <a:r>
              <a:rPr lang="ru-RU" i="1" dirty="0" smtClean="0"/>
              <a:t>9:45-10:05</a:t>
            </a:r>
            <a:r>
              <a:rPr lang="ru-RU" dirty="0" smtClean="0"/>
              <a:t> Художественное творчество (лепка/аппликация)</a:t>
            </a:r>
          </a:p>
          <a:p>
            <a:pPr marL="0" indent="0" algn="ctr">
              <a:buNone/>
            </a:pPr>
            <a:r>
              <a:rPr lang="ru-RU" dirty="0" smtClean="0"/>
              <a:t>Вторая половина дня – хозяйственно-бытовой труд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16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Заниматься интересно, многому здесь учимся. Любознательны мы очень, С нами не соскучишься!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24151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10178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842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947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 цветочки на полянке мы дружны и веселы, выручаем мы друг друга – это значит вместе мы!</a:t>
            </a:r>
            <a:endParaRPr lang="ru-RU" sz="3200" dirty="0"/>
          </a:p>
        </p:txBody>
      </p:sp>
      <p:pic>
        <p:nvPicPr>
          <p:cNvPr id="3" name="Picture 2" descr="https://sun9-69.userapi.com/impg/q3F9HcNV9VRFmKcggz12SUoWY_-l6kYa3lq7oA/AesCaFWyWfw.jpg?size=1280x720&amp;quality=96&amp;proxy=1&amp;sign=9ceeb34aece5be29a546a43052c8d2a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8583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un1-15.userapi.com/impg/iCHyCqVQljIapJjWPgMdLu8N9HvIYK2ARPfcHg/cTPWUTYPu3k.jpg?size=499x889&amp;quality=95&amp;sign=70be9322cb16ee3264b4f5e0667a2b0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77089"/>
            <a:ext cx="2570379" cy="45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392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Любим мы и развлекаться, танцевать и улыбаться!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14" y="1779638"/>
            <a:ext cx="3979078" cy="272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143" y="1779638"/>
            <a:ext cx="4133216" cy="272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626" y="3773248"/>
            <a:ext cx="3722278" cy="284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27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хочешь быть здоров – закаляйся!</a:t>
            </a:r>
            <a:endParaRPr lang="ru-RU" dirty="0"/>
          </a:p>
        </p:txBody>
      </p:sp>
      <p:pic>
        <p:nvPicPr>
          <p:cNvPr id="3" name="Picture 2" descr="https://i.mycdn.me/i?r=AyH4iRPQ2q0otWIFepML2LxRZ3xgKEQzUOcjXjgixIlUR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0397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.mycdn.me/i?r=AyH4iRPQ2q0otWIFepML2LxR9oeacBx2hXNf48rOPVJe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8781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9344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265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Группа «Нарцисс»</vt:lpstr>
      <vt:lpstr>Слайд 2</vt:lpstr>
      <vt:lpstr>С нами работают</vt:lpstr>
      <vt:lpstr>Распорядок дня</vt:lpstr>
      <vt:lpstr>Образовательная деятельность</vt:lpstr>
      <vt:lpstr>Заниматься интересно, многому здесь учимся. Любознательны мы очень, С нами не соскучишься!</vt:lpstr>
      <vt:lpstr>Как цветочки на полянке мы дружны и веселы, выручаем мы друг друга – это значит вместе мы!</vt:lpstr>
      <vt:lpstr>Любим мы и развлекаться, танцевать и улыбаться!</vt:lpstr>
      <vt:lpstr>Если хочешь быть здоров – закаляйся!</vt:lpstr>
      <vt:lpstr>Мы сегодня утром рано умывались из-под крана</vt:lpstr>
      <vt:lpstr>В нашей группе хорошо, Приходите к нам ещё!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«Нарцисс»</dc:title>
  <dc:creator>1</dc:creator>
  <cp:lastModifiedBy>1</cp:lastModifiedBy>
  <cp:revision>34</cp:revision>
  <dcterms:created xsi:type="dcterms:W3CDTF">2022-07-26T16:46:36Z</dcterms:created>
  <dcterms:modified xsi:type="dcterms:W3CDTF">2022-07-27T06:08:17Z</dcterms:modified>
</cp:coreProperties>
</file>