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3" r:id="rId5"/>
    <p:sldId id="257" r:id="rId6"/>
    <p:sldId id="258" r:id="rId7"/>
    <p:sldId id="259" r:id="rId8"/>
    <p:sldId id="264" r:id="rId9"/>
    <p:sldId id="261" r:id="rId10"/>
    <p:sldId id="260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9B15-F338-49FC-B56A-06D0CE86018E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80D9-8F22-467C-B115-80F064C6D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9.png"/><Relationship Id="rId7" Type="http://schemas.openxmlformats.org/officeDocument/2006/relationships/image" Target="../media/image5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honoteka.org/uploads/posts/2021-06/1624469466_53-phonoteka_org-p-fioletovie-tsveti-oboi-krasivo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74" y="134659"/>
            <a:ext cx="8711352" cy="6534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1124744"/>
            <a:ext cx="3816424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группа  старшего</a:t>
            </a:r>
          </a:p>
          <a:p>
            <a:pPr algn="ctr"/>
            <a:r>
              <a:rPr lang="ru-RU" sz="3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дошкольного возраста №10 </a:t>
            </a:r>
          </a:p>
          <a:p>
            <a:pPr algn="ctr"/>
            <a:r>
              <a:rPr lang="ru-RU" sz="3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«</a:t>
            </a:r>
            <a:r>
              <a:rPr lang="ru-RU" sz="3600" b="1" cap="all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Фиалочки</a:t>
            </a:r>
            <a:r>
              <a:rPr lang="ru-RU" sz="3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uprostim.com/wp-content/uploads/2021/03/image052-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377120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7" descr="https://phonoteka.org/uploads/posts/2021-06/1623435791_29-phonoteka_org-p-fialka-tekstura-krasivo-2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24128" y="18864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Вместе любим мы играть,</a:t>
            </a:r>
          </a:p>
          <a:p>
            <a:r>
              <a:rPr lang="ru-RU" dirty="0">
                <a:latin typeface="Comic Sans MS" panose="030F0702030302020204" pitchFamily="66" charset="0"/>
              </a:rPr>
              <a:t>Ну и взрослым помогать.</a:t>
            </a:r>
          </a:p>
        </p:txBody>
      </p:sp>
      <p:pic>
        <p:nvPicPr>
          <p:cNvPr id="7" name="Рисунок 6" descr="C:\Users\Антон\Downloads\IMG_20200720_224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1683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26541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80728"/>
            <a:ext cx="25382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3EC2~1\AppData\Local\Temp\Rar$DIa5304.36924\1630873379607.jpg"/>
          <p:cNvPicPr/>
          <p:nvPr/>
        </p:nvPicPr>
        <p:blipFill>
          <a:blip r:embed="rId6" cstate="print"/>
          <a:srcRect l="22261" t="15257" r="13400"/>
          <a:stretch>
            <a:fillRect/>
          </a:stretch>
        </p:blipFill>
        <p:spPr bwMode="auto">
          <a:xfrm rot="5400000">
            <a:off x="310341" y="3802227"/>
            <a:ext cx="26186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7" descr="https://phonoteka.org/uploads/posts/2021-06/1623435791_29-phonoteka_org-p-fialka-tekstura-krasivo-2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rostim.com/wp-content/uploads/2021/03/image105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0"/>
            <a:ext cx="165618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115695" cy="28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2847722" cy="25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C:\Users\Антон\Downloads\1630873176957.jpg"/>
          <p:cNvPicPr/>
          <p:nvPr/>
        </p:nvPicPr>
        <p:blipFill>
          <a:blip r:embed="rId6" cstate="print"/>
          <a:srcRect l="27069" t="16724" r="11698"/>
          <a:stretch>
            <a:fillRect/>
          </a:stretch>
        </p:blipFill>
        <p:spPr bwMode="auto">
          <a:xfrm rot="5400000">
            <a:off x="4089219" y="3911781"/>
            <a:ext cx="254973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нтон\Downloads\1630873123727.jpg"/>
          <p:cNvPicPr/>
          <p:nvPr/>
        </p:nvPicPr>
        <p:blipFill>
          <a:blip r:embed="rId7" cstate="print"/>
          <a:srcRect l="6716" t="21447" r="15149"/>
          <a:stretch>
            <a:fillRect/>
          </a:stretch>
        </p:blipFill>
        <p:spPr bwMode="auto">
          <a:xfrm rot="5400000">
            <a:off x="2468945" y="1355591"/>
            <a:ext cx="2479147" cy="18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3EC2~1\AppData\Local\Temp\Rar$DIa8456.29665\1630873030944.jpg"/>
          <p:cNvPicPr/>
          <p:nvPr/>
        </p:nvPicPr>
        <p:blipFill>
          <a:blip r:embed="rId8" cstate="print"/>
          <a:srcRect t="746" r="30517"/>
          <a:stretch>
            <a:fillRect/>
          </a:stretch>
        </p:blipFill>
        <p:spPr bwMode="auto">
          <a:xfrm rot="5400000">
            <a:off x="631434" y="-119266"/>
            <a:ext cx="1640532" cy="22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6390A6C-6FA3-A3D9-71AF-926F4CB8EC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5808" y="4188928"/>
            <a:ext cx="2623902" cy="196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789A3FB-E423-90F5-2BD2-367A880169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5674" y="4479329"/>
            <a:ext cx="2273109" cy="168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нтон\Downloads\163087431894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1844824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7" descr="https://phonoteka.org/uploads/posts/2021-06/1623435791_29-phonoteka_org-p-fialka-tekstura-krasivo-2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rostim.com/wp-content/uploads/2021/03/image105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3102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6" y="260648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600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phonoteka.org/uploads/posts/2021-05/1621018730_15-phonoteka_org-p-fon-anyutini-glazki-dlya-prezentatsii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284"/>
            <a:ext cx="8742923" cy="64914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90872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НАШ   ДЕВИЗ: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628800"/>
            <a:ext cx="5310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Мы - </a:t>
            </a:r>
            <a:r>
              <a:rPr lang="ru-RU" sz="2400" b="1" i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Фиалочки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, Фиалки- </a:t>
            </a:r>
            <a:endParaRPr lang="ru-RU" sz="2400" b="1" i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Очень 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дружные ребятки!</a:t>
            </a:r>
          </a:p>
          <a:p>
            <a:pPr algn="ctr"/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На </a:t>
            </a:r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кораблике 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плывем, </a:t>
            </a:r>
            <a:endParaRPr lang="ru-RU" sz="2400" b="1" i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Песни 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весело поём;</a:t>
            </a:r>
          </a:p>
          <a:p>
            <a:pPr algn="ctr"/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Любим </a:t>
            </a:r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прыгать 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и скакать, </a:t>
            </a:r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Рисовать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лепить, играть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!</a:t>
            </a:r>
          </a:p>
          <a:p>
            <a:pPr algn="ctr"/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Книжки добрые читать, </a:t>
            </a:r>
            <a:endParaRPr lang="ru-RU" sz="2400" b="1" i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И</a:t>
            </a:r>
            <a:r>
              <a:rPr lang="ru-RU" sz="2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под солнцем подрастать!</a:t>
            </a:r>
          </a:p>
        </p:txBody>
      </p:sp>
      <p:pic>
        <p:nvPicPr>
          <p:cNvPr id="9" name="Рисунок 8" descr="https://uprostim.com/wp-content/uploads/2021/03/image052-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835102" cy="238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yt3.ggpht.com/ytc/AAUvwnjervlQoYeKKVy7FxY_0z0WmMCFaaAC6xCxdwqdig=s900-c-k-c0x00ffffff-no-r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нтон\Downloads\c9d59104-b46e-4a7b-9620-e6b688fbf5d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219325" cy="29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нтон\Downloads\c1a624bc-d355-4a0a-97d9-cc31b6b29ccf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2448272" cy="29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83768" y="332656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Каждое утро Вас приветствуют: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78904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Обущенко Марина</a:t>
            </a:r>
          </a:p>
          <a:p>
            <a:pPr algn="ctr"/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  <a:endParaRPr lang="ru-RU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494116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омощник </a:t>
            </a: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algn="ctr"/>
            <a:r>
              <a:rPr lang="ru-RU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Мухамадиева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Светлана </a:t>
            </a:r>
          </a:p>
          <a:p>
            <a:pPr algn="ctr"/>
            <a:r>
              <a:rPr lang="ru-RU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Фанильевна</a:t>
            </a:r>
            <a:endParaRPr lang="ru-RU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Сайты педагоги\Группа №10\Пилипенко.jpg"/>
          <p:cNvPicPr>
            <a:picLocks noChangeAspect="1" noChangeArrowheads="1"/>
          </p:cNvPicPr>
          <p:nvPr/>
        </p:nvPicPr>
        <p:blipFill>
          <a:blip r:embed="rId5" cstate="print"/>
          <a:srcRect l="7952" r="9877" b="-783"/>
          <a:stretch>
            <a:fillRect/>
          </a:stretch>
        </p:blipFill>
        <p:spPr bwMode="auto">
          <a:xfrm>
            <a:off x="6516216" y="908720"/>
            <a:ext cx="2179099" cy="29523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56176" y="386104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Пилипенко Ксения Алексеевна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phonoteka.org/uploads/posts/2021-06/1623435791_29-phonoteka_org-p-fialka-tekstura-krasivo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тон\AppData\Local\Microsoft\Windows\INetCache\Content.Word\20190920_095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500" y="656692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нтон\AppData\Local\Microsoft\Windows\INetCache\Content.Word\20190919_091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43808" y="764704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нтон\Downloads\16308741570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uprostim.com/wp-content/uploads/2021/03/image052-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653136"/>
            <a:ext cx="2520280" cy="18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нтон\Downloads\16308740446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717032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нтон\Downloads\1630873415309.jpg"/>
          <p:cNvPicPr/>
          <p:nvPr/>
        </p:nvPicPr>
        <p:blipFill>
          <a:blip r:embed="rId8" cstate="print"/>
          <a:srcRect l="22902" t="15687"/>
          <a:stretch>
            <a:fillRect/>
          </a:stretch>
        </p:blipFill>
        <p:spPr bwMode="auto">
          <a:xfrm rot="5400000">
            <a:off x="6100136" y="3773072"/>
            <a:ext cx="2952328" cy="25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s://phonoteka.org/uploads/posts/2021-06/1623435791_29-phonoteka_org-p-fialka-tekstura-krasivo-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10 детских карти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1776002"/>
          </a:xfrm>
          <a:prstGeom prst="rect">
            <a:avLst/>
          </a:prstGeom>
          <a:noFill/>
        </p:spPr>
      </p:pic>
      <p:pic>
        <p:nvPicPr>
          <p:cNvPr id="10" name="Рисунок 9" descr="C:\Users\Антон\Downloads\16308742305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0648"/>
            <a:ext cx="1628252" cy="19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тон\Downloads\1630873990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911">
            <a:off x="6647992" y="4341988"/>
            <a:ext cx="1799331" cy="198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нтон\Downloads\1630873469099.jpg"/>
          <p:cNvPicPr/>
          <p:nvPr/>
        </p:nvPicPr>
        <p:blipFill>
          <a:blip r:embed="rId6" cstate="print"/>
          <a:srcRect l="32999" t="5097" r="16345"/>
          <a:stretch>
            <a:fillRect/>
          </a:stretch>
        </p:blipFill>
        <p:spPr bwMode="auto">
          <a:xfrm rot="5241587">
            <a:off x="1794395" y="2120882"/>
            <a:ext cx="1662663" cy="23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нтон\Downloads\16308192586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26318">
            <a:off x="258674" y="361711"/>
            <a:ext cx="2348180" cy="186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AD13F11-F51F-0885-D6EF-6032F3B5D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66">
            <a:off x="565194" y="4518955"/>
            <a:ext cx="2357199" cy="176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CDB6153-D08B-1A9E-BEFA-7F62D5BCA3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818">
            <a:off x="3691829" y="4141126"/>
            <a:ext cx="2297211" cy="19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10FBA75-35C5-89D3-12D6-4AB7208811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1908299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нтон\Downloads\1630873724478.jpg"/>
          <p:cNvPicPr/>
          <p:nvPr/>
        </p:nvPicPr>
        <p:blipFill>
          <a:blip r:embed="rId11" cstate="print"/>
          <a:srcRect l="40210" t="22091" r="3447"/>
          <a:stretch>
            <a:fillRect/>
          </a:stretch>
        </p:blipFill>
        <p:spPr bwMode="auto">
          <a:xfrm rot="5400000">
            <a:off x="6768244" y="1736812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7" descr="https://phonoteka.org/uploads/posts/2021-06/1623435791_29-phonoteka_org-p-fialka-tekstura-krasivo-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тон\AppData\Local\Microsoft\Windows\INetCache\Content.Word\20190919_092512.jpg"/>
          <p:cNvPicPr/>
          <p:nvPr/>
        </p:nvPicPr>
        <p:blipFill>
          <a:blip r:embed="rId3" cstate="print"/>
          <a:srcRect l="7855" b="15864"/>
          <a:stretch>
            <a:fillRect/>
          </a:stretch>
        </p:blipFill>
        <p:spPr bwMode="auto">
          <a:xfrm rot="5400000">
            <a:off x="1187623" y="620688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uprostim.com/wp-content/uploads/2021/03/image052-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09120"/>
            <a:ext cx="2239216" cy="21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DA8883-082B-F5CE-4699-E0DA0AA30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7" y="3894678"/>
            <a:ext cx="3522715" cy="26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нтон\AppData\Local\Microsoft\Windows\INetCache\Content.Word\20190919_092436.jpg"/>
          <p:cNvPicPr/>
          <p:nvPr/>
        </p:nvPicPr>
        <p:blipFill>
          <a:blip r:embed="rId6" cstate="print"/>
          <a:srcRect l="4586" b="10714"/>
          <a:stretch>
            <a:fillRect/>
          </a:stretch>
        </p:blipFill>
        <p:spPr bwMode="auto">
          <a:xfrm rot="5400000">
            <a:off x="4727294" y="753425"/>
            <a:ext cx="4248473" cy="31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7" descr="https://phonoteka.org/uploads/posts/2021-06/1623435791_29-phonoteka_org-p-fialka-tekstura-krasivo-2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нтон\Downloads\1630873151497.jpg"/>
          <p:cNvPicPr/>
          <p:nvPr/>
        </p:nvPicPr>
        <p:blipFill>
          <a:blip r:embed="rId3" cstate="print"/>
          <a:srcRect l="43826" t="524" b="15067"/>
          <a:stretch>
            <a:fillRect/>
          </a:stretch>
        </p:blipFill>
        <p:spPr bwMode="auto">
          <a:xfrm rot="5400000">
            <a:off x="3193646" y="1422977"/>
            <a:ext cx="2448272" cy="285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нтон\Downloads\1630873551397.jpg"/>
          <p:cNvPicPr/>
          <p:nvPr/>
        </p:nvPicPr>
        <p:blipFill>
          <a:blip r:embed="rId4" cstate="print"/>
          <a:srcRect l="13322" t="9167" r="37721"/>
          <a:stretch>
            <a:fillRect/>
          </a:stretch>
        </p:blipFill>
        <p:spPr bwMode="auto">
          <a:xfrm rot="5400000">
            <a:off x="6480212" y="3465004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нтон\Downloads\1630873824806.jpg"/>
          <p:cNvPicPr/>
          <p:nvPr/>
        </p:nvPicPr>
        <p:blipFill>
          <a:blip r:embed="rId5" cstate="print"/>
          <a:srcRect l="6096" t="26794" r="10807" b="16746"/>
          <a:stretch>
            <a:fillRect/>
          </a:stretch>
        </p:blipFill>
        <p:spPr bwMode="auto">
          <a:xfrm>
            <a:off x="161396" y="180982"/>
            <a:ext cx="2266603" cy="20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нтон\AppData\Local\Microsoft\Windows\INetCache\Content.Word\20190923_110825.jpg"/>
          <p:cNvPicPr/>
          <p:nvPr/>
        </p:nvPicPr>
        <p:blipFill>
          <a:blip r:embed="rId6" cstate="print"/>
          <a:srcRect t="7857" r="6623"/>
          <a:stretch>
            <a:fillRect/>
          </a:stretch>
        </p:blipFill>
        <p:spPr bwMode="auto">
          <a:xfrm rot="1157773">
            <a:off x="6286736" y="1021773"/>
            <a:ext cx="2548685" cy="20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31840" y="18864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Любим музыку и сказки</a:t>
            </a:r>
          </a:p>
          <a:p>
            <a:r>
              <a:rPr lang="ru-RU" dirty="0">
                <a:latin typeface="Comic Sans MS" panose="030F0702030302020204" pitchFamily="66" charset="0"/>
              </a:rPr>
              <a:t>Наши песенки и пляски,</a:t>
            </a:r>
          </a:p>
          <a:p>
            <a:r>
              <a:rPr lang="ru-RU" dirty="0">
                <a:latin typeface="Comic Sans MS" panose="030F0702030302020204" pitchFamily="66" charset="0"/>
              </a:rPr>
              <a:t>Любим игры в день рожденья</a:t>
            </a:r>
          </a:p>
          <a:p>
            <a:r>
              <a:rPr lang="ru-RU" dirty="0">
                <a:latin typeface="Comic Sans MS" panose="030F0702030302020204" pitchFamily="66" charset="0"/>
              </a:rPr>
              <a:t>Любим праздник и веселье!</a:t>
            </a:r>
          </a:p>
        </p:txBody>
      </p:sp>
      <p:pic>
        <p:nvPicPr>
          <p:cNvPr id="14" name="Рисунок 13" descr="C:\Users\Антон\AppData\Local\Microsoft\Windows\INetCache\Content.Word\20190919_0917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67544" y="2420888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687C28E-8B3C-7893-7FAE-86403C9AC3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78" y="4365104"/>
            <a:ext cx="288254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9C72805-EA07-2E60-A290-E23E8131C2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" y="4584391"/>
            <a:ext cx="2280106" cy="2086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7" descr="https://phonoteka.org/uploads/posts/2021-06/1623435791_29-phonoteka_org-p-fialka-tekstura-krasivo-2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40152" y="18864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Рисуем, лепим, мастерим,</a:t>
            </a:r>
          </a:p>
          <a:p>
            <a:r>
              <a:rPr lang="ru-RU" b="1" dirty="0"/>
              <a:t>Удивить мы всех хотим.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32357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85578" y="474426"/>
            <a:ext cx="3024336" cy="25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Антон\Downloads\IMG_20200720_2244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284984"/>
            <a:ext cx="24832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3D7075-7A55-3540-75F4-A10798429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706236" cy="20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B206DBD-613F-888B-548A-6A31E785B4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3589662" cy="269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7" descr="https://phonoteka.org/uploads/posts/2021-06/1623435791_29-phonoteka_org-p-fialka-tekstura-krasivo-2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тон\Downloads\1630874429487.jpg"/>
          <p:cNvPicPr/>
          <p:nvPr/>
        </p:nvPicPr>
        <p:blipFill>
          <a:blip r:embed="rId3" cstate="print"/>
          <a:srcRect l="20828" t="3805" r="15230" b="9192"/>
          <a:stretch>
            <a:fillRect/>
          </a:stretch>
        </p:blipFill>
        <p:spPr bwMode="auto">
          <a:xfrm rot="5400000">
            <a:off x="5940151" y="1268761"/>
            <a:ext cx="252028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нтон\Downloads\1630874443678.jpg"/>
          <p:cNvPicPr/>
          <p:nvPr/>
        </p:nvPicPr>
        <p:blipFill>
          <a:blip r:embed="rId4" cstate="print"/>
          <a:srcRect l="9281" t="23368" r="24311" b="16091"/>
          <a:stretch>
            <a:fillRect/>
          </a:stretch>
        </p:blipFill>
        <p:spPr bwMode="auto">
          <a:xfrm rot="5400000">
            <a:off x="2763752" y="412712"/>
            <a:ext cx="3024335" cy="25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uprostim.com/wp-content/uploads/2021/03/image105-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"/>
            <a:ext cx="190770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83A5B44-240A-CEA5-6459-15632C90D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952328" cy="239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A74A9A7-646A-8A7F-092B-3AEEB38C9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9297" y="3203753"/>
            <a:ext cx="3378274" cy="25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0593389-7572-F0E1-585F-EC63B2C4C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8239" y="3748585"/>
            <a:ext cx="3131647" cy="234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1</cp:lastModifiedBy>
  <cp:revision>35</cp:revision>
  <dcterms:created xsi:type="dcterms:W3CDTF">2021-08-23T06:33:33Z</dcterms:created>
  <dcterms:modified xsi:type="dcterms:W3CDTF">2022-07-19T06:44:31Z</dcterms:modified>
</cp:coreProperties>
</file>