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6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4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0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8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1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4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2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6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5A2A-EF7A-41AC-A763-935EBA360AA1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9D37-4E14-40CA-9A87-5B0A1D295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67"/>
            <a:ext cx="9906000" cy="6863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8270" y="1"/>
            <a:ext cx="4861229" cy="121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153" y="1995777"/>
            <a:ext cx="87225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«Веточки к 9 мая»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7297" y="4802588"/>
            <a:ext cx="7178703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r">
              <a:lnSpc>
                <a:spcPct val="12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воспитатель:</a:t>
            </a:r>
          </a:p>
          <a:p>
            <a:pPr marL="1371600" algn="r">
              <a:lnSpc>
                <a:spcPct val="12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Мурушкина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Евгения Алексеевна 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Сасово,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3346"/>
            <a:ext cx="9906859" cy="686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875" y="0"/>
            <a:ext cx="6448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изготовления.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456" y="1197834"/>
            <a:ext cx="3058886" cy="230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558456" y="675861"/>
            <a:ext cx="6162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1.Берём веточки дерева, палку или гардину, скотч.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52" y="4246283"/>
            <a:ext cx="3143459" cy="236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55089" y="3587040"/>
            <a:ext cx="8150087" cy="65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2.Складываем их вместе и начинаем обматывать вокруг палки или гардины, предварительно скрепив скотчем у основания.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3346"/>
            <a:ext cx="9906859" cy="6864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16263" y="278296"/>
            <a:ext cx="7887695" cy="93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3.Оставляем веточки сушится на палке около батареи примерно 7-10 дней. Всё зависит от температуры воздуха в помещении и сухости ваших веток. Мои веточки были сырые, поэтому сохли 10 дней.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45149" y="3723317"/>
            <a:ext cx="613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4.После полного высыхания веток, снимаем их с палки.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177" y="4155008"/>
            <a:ext cx="3168965" cy="2379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5" y="1284414"/>
            <a:ext cx="3128608" cy="237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8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3346"/>
            <a:ext cx="9906859" cy="6864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6357" y="287167"/>
            <a:ext cx="7881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5.Берём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салфетки белого цвета, сворачиваем их 4 раза и делаем шаблон любого цветочка.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357" y="1224011"/>
            <a:ext cx="3036516" cy="230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3620" y="3823277"/>
            <a:ext cx="8244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6.Салфетки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зелёного цвета так же сворачиваем вчетверо и рисуем лепесток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076" y="4281260"/>
            <a:ext cx="3113494" cy="233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08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3346"/>
            <a:ext cx="9906859" cy="6864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7269" y="317395"/>
            <a:ext cx="7948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7.Вырезаем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цветок по шаблону или любой, на который хватит фантазии. Цветов делаем такое количество, какое Вам потребуется для букета. У меня их было от 3 до 5 штук на веточке. В зависимости от длины ветки.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08" y="1596641"/>
            <a:ext cx="3078701" cy="230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96290" y="4050564"/>
            <a:ext cx="5717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8.Так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же вырезаем лепесток для цветочка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934" y="4298881"/>
            <a:ext cx="3106646" cy="234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0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3346"/>
            <a:ext cx="9906859" cy="686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9484" y="249382"/>
            <a:ext cx="798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9.Нитками соединяем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лепесток с цветочком. Цветочек нужно немного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распушить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, чтобы он приобрёл объём.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62" y="1187334"/>
            <a:ext cx="2991031" cy="22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7593" y="3521574"/>
            <a:ext cx="8568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10.Берём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нашу веточку и крепим к ней готовые цветочки. Крепить можно различным способом: клеем, нитками или скотчем.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49" y="4325459"/>
            <a:ext cx="3050000" cy="230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5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-6691"/>
            <a:ext cx="9906859" cy="6864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5284" y="438307"/>
            <a:ext cx="399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11.А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вот и наш букет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86" y="1368103"/>
            <a:ext cx="3094539" cy="414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8055" y="5951740"/>
            <a:ext cx="2871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Helvetica Neue"/>
              </a:rPr>
              <a:t>Спасибо за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внимание!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209</Words>
  <Application>Microsoft Office PowerPoint</Application>
  <PresentationFormat>Лист A4 (210x297 мм)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2020-04-29T16:02:10Z</dcterms:created>
  <dcterms:modified xsi:type="dcterms:W3CDTF">2020-07-29T13:09:41Z</dcterms:modified>
</cp:coreProperties>
</file>