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 Куликов\Desktop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85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0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игры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039" y="5572140"/>
            <a:ext cx="4492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музыкальный руководитель МБДОУ ДС </a:t>
            </a:r>
            <a:r>
              <a:rPr lang="en-US" dirty="0" smtClean="0"/>
              <a:t>N</a:t>
            </a:r>
            <a:r>
              <a:rPr lang="ru-RU" dirty="0" smtClean="0"/>
              <a:t>11</a:t>
            </a:r>
          </a:p>
          <a:p>
            <a:r>
              <a:rPr lang="ru-RU" smtClean="0"/>
              <a:t>Куликова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й Куликов\Desktop\hello_html_11eee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493" y="0"/>
            <a:ext cx="9228493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12834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Игра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Зайкин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хоровод»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Дети встают в круг, а один из ребят остается в центре – он будет зайчиком. Включается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музыка,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малыши начинают водить хоровод и напевать: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Зайка, попляши,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Зайка, поскачи.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Кружочком повернись,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Бочком посторонись.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Вприсядку, зайка, нагнись,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Подпрыгни и потянись.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Цель зайчика повторять действия, которые произносятся по тексту, и одновременно пытаться выскочить из круга. Если не получилось, то воспитатель в неожиданный момент останавливает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музыку,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дети быстро разбегаются,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а цель зайчика – поймать кого-то, кто и станет в следующем кругу на его место.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5" name="Picture 3" descr="C:\Users\Виталий Куликов\Desktop\26ff9858-3a54-11e4-a392-1c6f653fa640_c4ea83d6-3a47-11e4-a392-1c6f653fa64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1579209846_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           Игра 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«Ручки-ножки, танцуйте»</a:t>
            </a:r>
            <a:endParaRPr lang="ru-RU" sz="2800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111111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111111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111111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Дети делятся на танцоров и зрителей. Первый этап занятия – ребята должны под музыку танцевать только ручками. Публика оценивает их выступление и выбирает лучшего танцора. Затем следует танец только ножками, только головой и только глазами. Побеждает тот, кого зрители признают лучшим по итогам всех туров. Затем танцоры и публика меняются местами.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 descr="C:\Users\Виталий Куликов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26597" t="8393" r="33747" b="5998"/>
          <a:stretch>
            <a:fillRect/>
          </a:stretch>
        </p:blipFill>
        <p:spPr bwMode="auto">
          <a:xfrm>
            <a:off x="4067944" y="3212975"/>
            <a:ext cx="1783257" cy="216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hello_html_11eee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493" y="0"/>
            <a:ext cx="922849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052736"/>
            <a:ext cx="6102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Игра </a:t>
            </a: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«Замри»</a:t>
            </a: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После того, как воспитатель включает магнитофон с песней или мелодией, дети начинают танцевать. Когда музыка прекращается, каждый должен замереть в той позе, в которой он находился в момент выключения магнитофона. Когда музыка заново включается, ребята опять начинают танцевать. Игра способствует развитию внимания.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1026" name="Picture 2" descr="C:\Users\Виталий Куликов\Desktop\v_m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2568724" cy="1844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лий Куликов\Desktop\1579209927_38-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166843"/>
            <a:ext cx="63367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Игра: «БАБОЧКИ»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На летнем лугу весело резвятся бабочки, их полет прекрасен и</a:t>
            </a:r>
          </a:p>
          <a:p>
            <a:r>
              <a:rPr lang="ru-RU" dirty="0" smtClean="0"/>
              <a:t>воздушен.</a:t>
            </a:r>
          </a:p>
          <a:p>
            <a:r>
              <a:rPr lang="ru-RU" dirty="0" smtClean="0"/>
              <a:t>Вдруг на лугу появляется ловец бабочек с сачком в руке. </a:t>
            </a:r>
          </a:p>
          <a:p>
            <a:r>
              <a:rPr lang="ru-RU" dirty="0" smtClean="0"/>
              <a:t>Бабочки замирают в красивой позе, изображая  цветок(кто- то присел, кто-то раскрыл руки, кто-то сложил руки над головой, изображая нераскрывшийся бутон).</a:t>
            </a:r>
          </a:p>
          <a:p>
            <a:r>
              <a:rPr lang="ru-RU" dirty="0" smtClean="0"/>
              <a:t> Ловец бабочек уходит, и они опять весело резвятся на лугу. </a:t>
            </a:r>
          </a:p>
          <a:p>
            <a:r>
              <a:rPr lang="ru-RU" dirty="0" smtClean="0"/>
              <a:t>Вдруг опять раздаются осторожные шаги- бабочки замирают.</a:t>
            </a:r>
          </a:p>
          <a:p>
            <a:r>
              <a:rPr lang="ru-RU" dirty="0" smtClean="0"/>
              <a:t> И в конце опять танец- импровизация.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 Куликов\Desktop\1579209846_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27295"/>
            <a:ext cx="82809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Игра: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«Надень шляпу»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Ребята становятся в круг. Воспитатель даёт им шляпу и включает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музыку.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Малыши передают друг другу головной убор. Когда 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музыка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неожиданно выключается, тот игрок, в руках которого оказалась шляпка, должен сразу же надеть её себе на голову и пройти по кругу женской походкой. Если ребенок замешкался или растерялся, он выбывает из круга. Следующий тур занятия используется уже другой головной убор – ковбойская шляпа, военная пилотка, фуражка и т. п. В зависимости от этого меняется и задание – нужно изобразить ковбоя, солдата, полицейского.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8" name="Picture 6" descr="https://avatars.mds.yandex.net/get-pdb/197794/3c7f4543-8488-4e37-9888-eec4a9b3f636/s1200?webp=false"/>
          <p:cNvPicPr>
            <a:picLocks noChangeAspect="1" noChangeArrowheads="1"/>
          </p:cNvPicPr>
          <p:nvPr/>
        </p:nvPicPr>
        <p:blipFill>
          <a:blip r:embed="rId3" cstate="print"/>
          <a:srcRect r="20405"/>
          <a:stretch>
            <a:fillRect/>
          </a:stretch>
        </p:blipFill>
        <p:spPr bwMode="auto">
          <a:xfrm>
            <a:off x="2123728" y="3573016"/>
            <a:ext cx="1445365" cy="1228403"/>
          </a:xfrm>
          <a:prstGeom prst="rect">
            <a:avLst/>
          </a:prstGeom>
          <a:noFill/>
        </p:spPr>
      </p:pic>
      <p:pic>
        <p:nvPicPr>
          <p:cNvPr id="3080" name="Picture 8" descr="C:\Users\Виталий Куликов\Desktop\pilotka_2072968-12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501008"/>
            <a:ext cx="1368152" cy="912101"/>
          </a:xfrm>
          <a:prstGeom prst="rect">
            <a:avLst/>
          </a:prstGeom>
          <a:noFill/>
        </p:spPr>
      </p:pic>
      <p:pic>
        <p:nvPicPr>
          <p:cNvPr id="3082" name="Picture 10" descr="https://www.zastavki.com/pictures/originals/2018People___Children_Smiling_girl_in_a_big_hat_12479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293096"/>
            <a:ext cx="1958618" cy="1224136"/>
          </a:xfrm>
          <a:prstGeom prst="rect">
            <a:avLst/>
          </a:prstGeom>
          <a:noFill/>
        </p:spPr>
      </p:pic>
      <p:pic>
        <p:nvPicPr>
          <p:cNvPr id="3083" name="Picture 11" descr="C:\Users\Виталий Куликов\Desktop\IMG-20180904-WA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581128"/>
            <a:ext cx="1453380" cy="1309954"/>
          </a:xfrm>
          <a:prstGeom prst="rect">
            <a:avLst/>
          </a:prstGeom>
          <a:noFill/>
        </p:spPr>
      </p:pic>
      <p:pic>
        <p:nvPicPr>
          <p:cNvPr id="3084" name="Picture 12" descr="C:\Users\Виталий Куликов\Desktop\78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81128"/>
            <a:ext cx="1552104" cy="175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121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VITALIY KULIKOV</dc:creator>
  <cp:lastModifiedBy>User</cp:lastModifiedBy>
  <cp:revision>9</cp:revision>
  <dcterms:created xsi:type="dcterms:W3CDTF">2020-07-25T11:35:57Z</dcterms:created>
  <dcterms:modified xsi:type="dcterms:W3CDTF">2020-07-29T07:58:42Z</dcterms:modified>
</cp:coreProperties>
</file>