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6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-84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61904-4265-4D66-9538-C4ABC46F54D5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C45E1-B3A6-4A5C-89C1-53AF69BAC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421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C45E1-B3A6-4A5C-89C1-53AF69BACBA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42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949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73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882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53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926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19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416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846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097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239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789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7B2BB-28AB-412C-86BC-91DBB90AA23B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ACEFC-D719-4F56-937B-FBFFADDBF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734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6724" y="123093"/>
            <a:ext cx="5521568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бюджетное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477" y="3234652"/>
            <a:ext cx="6631046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 - город - герой</a:t>
            </a:r>
            <a:r>
              <a:rPr lang="ru-RU" sz="4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0200" y="2250832"/>
            <a:ext cx="6013938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патриотическому воспитанию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4967653"/>
            <a:ext cx="9029699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воспитатель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Мурушкина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Евгения Алексеевна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Сасово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2019г.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5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7108" y="360485"/>
            <a:ext cx="7666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 Выставка рисунков «Блокада Ленинграда»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475" y="1419997"/>
            <a:ext cx="2987144" cy="2140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2482" y="1419997"/>
            <a:ext cx="2942772" cy="2140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249" y="4096550"/>
            <a:ext cx="2925597" cy="2176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600" y="1419997"/>
            <a:ext cx="3019709" cy="2148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44047" y="4096551"/>
            <a:ext cx="3011207" cy="2176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5846" y="4096551"/>
            <a:ext cx="2988201" cy="209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7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4338" cy="6858000"/>
          </a:xfrm>
          <a:prstGeom prst="rect">
            <a:avLst/>
          </a:prstGeom>
        </p:spPr>
      </p:pic>
      <p:pic>
        <p:nvPicPr>
          <p:cNvPr id="3074" name="Picture 2" descr="http://3mu.ru/wp-content/uploads/2019/05/nadpis-09-0012-i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040" y="2572125"/>
            <a:ext cx="7349654" cy="11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7376746" y="2734408"/>
            <a:ext cx="589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!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3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300" y="1028700"/>
            <a:ext cx="8906608" cy="4814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ознакомление детей с историей города-героя Ленинграда, с героизмом людей, переживших блокаду.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-познакомить с историей города во время Великой Отечественной войны посредством рассказа педагога;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-дать детям знания об исторических событиях блокадного Ленинграда;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-знакомство с современными достопримечательностями Санкт- Петербурга.                    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Развивающие: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содействовать развитию гражданских качеств личности, патриотизма, национального самосознания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-закрепить умение детей собирать целое изображение из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частей.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Воспитательные: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-способствовать воспитанию сочувствия, сопереживания;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гордости за свою Родину посредством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содержания всего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1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6348"/>
            <a:ext cx="9223131" cy="69834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8315" y="123387"/>
            <a:ext cx="725365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 направления развития детей</a:t>
            </a:r>
            <a:endParaRPr lang="ru-RU" sz="2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pngimg.com/uploads/circle/circle_PNG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24" y="930170"/>
            <a:ext cx="2529566" cy="25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324" y="3780461"/>
            <a:ext cx="2517866" cy="2523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6134" y="1000696"/>
            <a:ext cx="2517866" cy="2523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6134" y="3889247"/>
            <a:ext cx="2517866" cy="2523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139" y="647308"/>
            <a:ext cx="2517866" cy="25239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6088" y="3070032"/>
            <a:ext cx="4214114" cy="263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 flipH="1">
            <a:off x="378069" y="4699665"/>
            <a:ext cx="1837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Познавательное   развитие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31223" y="1450731"/>
            <a:ext cx="1749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Речевое развитие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40414" y="1801013"/>
            <a:ext cx="1881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Художественно-эстетическое развитие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6954839" y="4699665"/>
            <a:ext cx="1907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 развитие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184637" y="1801013"/>
            <a:ext cx="2815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 - коммуникативное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9606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377" y="0"/>
            <a:ext cx="917037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4885" y="0"/>
            <a:ext cx="7517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Вся работа была проведена через пять областей ФГОС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46" y="954108"/>
            <a:ext cx="4607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Познавательное   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14900" y="954107"/>
            <a:ext cx="4229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Речевое 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4300" y="1620577"/>
            <a:ext cx="3346246" cy="244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622" y="1551983"/>
            <a:ext cx="3360716" cy="2509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6584" y="2411127"/>
            <a:ext cx="2277208" cy="303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8622" y="4127838"/>
            <a:ext cx="3321404" cy="249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94300" y="4123592"/>
            <a:ext cx="3346245" cy="264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215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761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6572" y="4341274"/>
            <a:ext cx="3544190" cy="22236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3291" y="79130"/>
            <a:ext cx="7130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 - коммуникативное 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2085" y="755558"/>
            <a:ext cx="2191769" cy="3437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708" y="753135"/>
            <a:ext cx="2529492" cy="3437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2453" y="753135"/>
            <a:ext cx="2418371" cy="34370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2453" y="4341012"/>
            <a:ext cx="3609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89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1745" y="87923"/>
            <a:ext cx="6928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Художественно-эстетическое 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768" y="610162"/>
            <a:ext cx="2595200" cy="194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6998" y="601463"/>
            <a:ext cx="2602527" cy="1951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6277" y="599893"/>
            <a:ext cx="2770970" cy="1944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768" y="2629367"/>
            <a:ext cx="2595200" cy="1946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6997" y="2629367"/>
            <a:ext cx="2602527" cy="1951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05551" y="2629367"/>
            <a:ext cx="2770970" cy="1944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3768" y="4739170"/>
            <a:ext cx="2595200" cy="1946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6996" y="4743682"/>
            <a:ext cx="2602527" cy="19518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05551" y="4733675"/>
            <a:ext cx="2744597" cy="19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07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8414" y="263769"/>
            <a:ext cx="5161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066" y="782651"/>
            <a:ext cx="2679607" cy="1863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62731" y="782651"/>
            <a:ext cx="2618536" cy="1862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6328" y="782651"/>
            <a:ext cx="2638141" cy="1862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58732" y="2724198"/>
            <a:ext cx="2629857" cy="1972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0066" y="2724198"/>
            <a:ext cx="2679607" cy="19723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6327" y="4776630"/>
            <a:ext cx="2629857" cy="19639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58732" y="4776630"/>
            <a:ext cx="2618536" cy="19639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0066" y="4777750"/>
            <a:ext cx="2679607" cy="19627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26327" y="2779105"/>
            <a:ext cx="2629857" cy="19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74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7254" y="175846"/>
            <a:ext cx="6418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для детей «900 дней»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8512" y="2237370"/>
            <a:ext cx="3647527" cy="3082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665" y="1070463"/>
            <a:ext cx="2658847" cy="1994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6039" y="1070463"/>
            <a:ext cx="2699237" cy="1994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665" y="4602902"/>
            <a:ext cx="2658847" cy="1994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6038" y="4602902"/>
            <a:ext cx="2676431" cy="199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3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215131" cy="68585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99039" y="298938"/>
            <a:ext cx="74734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нашей группы учувствовали во всероссийском конкурсе «БЫЛА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657" y="1253045"/>
            <a:ext cx="3417682" cy="48343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3789" y="1253045"/>
            <a:ext cx="3398373" cy="48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38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</TotalTime>
  <Words>89</Words>
  <Application>Microsoft Office PowerPoint</Application>
  <PresentationFormat>Экран (4:3)</PresentationFormat>
  <Paragraphs>38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Home</cp:lastModifiedBy>
  <cp:revision>29</cp:revision>
  <dcterms:created xsi:type="dcterms:W3CDTF">2019-11-26T17:19:21Z</dcterms:created>
  <dcterms:modified xsi:type="dcterms:W3CDTF">2019-11-28T06:29:32Z</dcterms:modified>
</cp:coreProperties>
</file>