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71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ru.wikipedia.org/wiki/%D0%9A%D0%BD%D0%B8%D0%B3%D0%B0_%D1%80%D0%B5%D0%BA%D0%BE%D1%80%D0%B4%D0%BE%D0%B2_%D0%93%D0%B8%D0%BD%D0%BD%D0%B5%D1%81%D1%81%D0%B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militera.lib.ru/h/vvs_1/15.html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histrf.ru/biblioteka/b/lietchiki-vielikoi-otiechiestviennoi-voin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arways.ru/aviatsiya/boevye-samolety/aerokobra.html" TargetMode="External"/><Relationship Id="rId5" Type="http://schemas.openxmlformats.org/officeDocument/2006/relationships/hyperlink" Target="https://histrf.ru/lichnosti/biografii/p/kozhiedub-ivan-nikitovich" TargetMode="External"/><Relationship Id="rId10" Type="http://schemas.openxmlformats.org/officeDocument/2006/relationships/hyperlink" Target="https://proza.ru/2014/11/25/1831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warheroes.ru/hero/hero.asp?Hero_id=35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46-%D0%B9_%D0%B3%D0%B2%D0%B0%D1%80%D0%B4%D0%B5%D0%B9%D1%81%D0%BA%D0%B8%D0%B9_%D0%BD%D0%BE%D1%87%D0%BD%D0%BE%D0%B9_%D0%B1%D0%BE%D0%BC%D0%B1%D0%B0%D1%80%D0%B4%D0%B8%D1%80%D0%BE%D0%B2%D0%BE%D1%87%D0%BD%D1%8B%D0%B9_%D0%B0%D0%B2%D0%B8%D0%B0%D1%86%D0%B8%D0%BE%D0%BD%D0%BD%D1%8B%D0%B9_%D0%BF%D0%BE%D0%BB%D0%BA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hyperlink" Target="https://ru.wikipedia.org/wiki/%D0%93%D0%B5%D1%80%D0%BE%D0%B9_%D0%A1%D0%BE%D0%B2%D0%B5%D1%82%D1%81%D0%BA%D0%BE%D0%B3%D0%BE_%D0%A1%D0%BE%D1%8E%D0%B7%D0%B0" TargetMode="External"/><Relationship Id="rId5" Type="http://schemas.openxmlformats.org/officeDocument/2006/relationships/image" Target="../media/image29.jpeg"/><Relationship Id="rId10" Type="http://schemas.openxmlformats.org/officeDocument/2006/relationships/hyperlink" Target="https://ru.wikipedia.org/wiki/2-%D0%B9_%D0%91%D0%B5%D0%BB%D0%BE%D1%80%D1%83%D1%81%D1%81%D0%BA%D0%B8%D0%B9_%D1%84%D1%80%D0%BE%D0%BD%D1%82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s://ru.wikipedia.org/wiki/4-%D1%8F_%D0%B2%D0%BE%D0%B7%D0%B4%D1%83%D1%88%D0%BD%D0%B0%D1%8F_%D0%B0%D1%80%D0%BC%D0%B8%D1%8F_(%D0%A1%D0%A1%D0%A1%D0%A0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ytimg.com/vi/udWCq3CRabU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4" descr="http://luk-musik.narod.ru/img/lento4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907196" y="2907194"/>
            <a:ext cx="6858001" cy="1043608"/>
          </a:xfrm>
          <a:prstGeom prst="rect">
            <a:avLst/>
          </a:prstGeom>
          <a:noFill/>
        </p:spPr>
      </p:pic>
      <p:pic>
        <p:nvPicPr>
          <p:cNvPr id="4" name="Picture 2" descr="https://mk.kbr.ru/wp-content/uploads/2019/12/Logotip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1311146" cy="15121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260648"/>
            <a:ext cx="58478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Лётчики и лётчицы</a:t>
            </a:r>
          </a:p>
          <a:p>
            <a:pPr algn="ctr"/>
            <a:r>
              <a:rPr lang="ru-RU" sz="3200" b="1" dirty="0" smtClean="0"/>
              <a:t> в годы</a:t>
            </a:r>
          </a:p>
          <a:p>
            <a:pPr algn="ctr"/>
            <a:r>
              <a:rPr lang="ru-RU" sz="3200" b="1" dirty="0" smtClean="0"/>
              <a:t> Великой Отечественной войны</a:t>
            </a:r>
            <a:endParaRPr lang="ru-RU" sz="3200" b="1" dirty="0"/>
          </a:p>
        </p:txBody>
      </p:sp>
      <p:pic>
        <p:nvPicPr>
          <p:cNvPr id="10242" name="Picture 2" descr="http://www.prikleem.ru/published/publicdata/PRIKLE35SHOP/attachments/SC/products_pictures/2615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2060848"/>
            <a:ext cx="4398151" cy="31314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10286" y="5517232"/>
            <a:ext cx="37337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Подготовил: инструктор по </a:t>
            </a:r>
          </a:p>
          <a:p>
            <a:r>
              <a:rPr lang="ru-RU" dirty="0" smtClean="0"/>
              <a:t>физической культуре МБДОУДС </a:t>
            </a:r>
            <a:r>
              <a:rPr lang="en-US" dirty="0" smtClean="0"/>
              <a:t>N</a:t>
            </a:r>
            <a:r>
              <a:rPr lang="ru-RU" dirty="0" smtClean="0"/>
              <a:t>11</a:t>
            </a:r>
          </a:p>
          <a:p>
            <a:r>
              <a:rPr lang="ru-RU" b="1" dirty="0" smtClean="0"/>
              <a:t>Пырсина Светлана Александровна</a:t>
            </a:r>
            <a:endParaRPr lang="ru-RU" b="1" dirty="0"/>
          </a:p>
        </p:txBody>
      </p:sp>
      <p:pic>
        <p:nvPicPr>
          <p:cNvPr id="8" name="Picture 8" descr="https://i.pinimg.com/736x/ad/b3/25/adb3257c6bd021d5707e16b773c898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2708920"/>
            <a:ext cx="1592167" cy="2132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У самолета Як-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4797152"/>
            <a:ext cx="2338528" cy="1556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2" descr="http://thiswas.ru/wp-content/uploads/2018/08/Q0wl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5578439"/>
            <a:ext cx="2307371" cy="12795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https://militaryexp.com/wp/wp-content/uploads/2019/03/2250b51e65b9e5fbd65439bdf340dadf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3501008"/>
            <a:ext cx="2288651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0" descr="http://formator.info/Data/Photo/2016/02/10/803_2521.jpg"/>
          <p:cNvPicPr>
            <a:picLocks noChangeAspect="1" noChangeArrowheads="1"/>
          </p:cNvPicPr>
          <p:nvPr/>
        </p:nvPicPr>
        <p:blipFill>
          <a:blip r:embed="rId10" cstate="print"/>
          <a:srcRect l="20279"/>
          <a:stretch>
            <a:fillRect/>
          </a:stretch>
        </p:blipFill>
        <p:spPr bwMode="auto">
          <a:xfrm>
            <a:off x="7308304" y="2132856"/>
            <a:ext cx="1475656" cy="12333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ytimg.com/vi/udWCq3CRabU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4" descr="http://luk-musik.narod.ru/img/lento4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907196" y="2907194"/>
            <a:ext cx="6858001" cy="1043608"/>
          </a:xfrm>
          <a:prstGeom prst="rect">
            <a:avLst/>
          </a:prstGeom>
          <a:noFill/>
        </p:spPr>
      </p:pic>
      <p:pic>
        <p:nvPicPr>
          <p:cNvPr id="4" name="Picture 2" descr="https://mk.kbr.ru/wp-content/uploads/2019/12/Logotip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1311146" cy="15121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83768" y="188640"/>
            <a:ext cx="4832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err="1" smtClean="0"/>
              <a:t>Литвяк</a:t>
            </a:r>
            <a:r>
              <a:rPr lang="ru-RU" sz="2800" b="1" dirty="0" smtClean="0"/>
              <a:t> Лидия Владимировна</a:t>
            </a:r>
          </a:p>
        </p:txBody>
      </p:sp>
      <p:pic>
        <p:nvPicPr>
          <p:cNvPr id="6" name="Picture 2" descr="Самая результативная женщина — истребитель Второй мировой войн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764704"/>
            <a:ext cx="2553884" cy="29467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91680" y="3717032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cs typeface="Arial" pitchFamily="34" charset="0"/>
              </a:rPr>
              <a:t>18.08.1921/01.08.1943</a:t>
            </a:r>
            <a:endParaRPr lang="ru-RU" sz="2000" b="1" dirty="0">
              <a:cs typeface="Arial" pitchFamily="34" charset="0"/>
            </a:endParaRPr>
          </a:p>
        </p:txBody>
      </p:sp>
      <p:pic>
        <p:nvPicPr>
          <p:cNvPr id="8" name="Picture 4" descr="Самая результативная женщина — истребитель Второй мировой войн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39" y="4293096"/>
            <a:ext cx="7284175" cy="223224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355976" y="1268760"/>
            <a:ext cx="4788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Герой Советского Союза. Занесена в  </a:t>
            </a:r>
          </a:p>
          <a:p>
            <a:pPr algn="ctr"/>
            <a:r>
              <a:rPr lang="ru-RU" sz="2000" b="1" dirty="0" smtClean="0">
                <a:hlinkClick r:id="rId7" tooltip="Книга рекордов Гиннесса"/>
              </a:rPr>
              <a:t>Книгу рекордов </a:t>
            </a:r>
            <a:r>
              <a:rPr lang="ru-RU" sz="2000" b="1" dirty="0" err="1" smtClean="0">
                <a:hlinkClick r:id="rId7" tooltip="Книга рекордов Гиннесса"/>
              </a:rPr>
              <a:t>Гиннесса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 как женщина-лётчик в звании младший лейтенант, одержавшая наибольшее число побед в воздушных боях, за всю историю боевой авиации.</a:t>
            </a:r>
            <a:endParaRPr lang="ru-RU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ytimg.com/vi/udWCq3CRabU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4" descr="http://luk-musik.narod.ru/img/lento4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907196" y="2907194"/>
            <a:ext cx="6858001" cy="1043608"/>
          </a:xfrm>
          <a:prstGeom prst="rect">
            <a:avLst/>
          </a:prstGeom>
          <a:noFill/>
        </p:spPr>
      </p:pic>
      <p:pic>
        <p:nvPicPr>
          <p:cNvPr id="4" name="Picture 2" descr="https://mk.kbr.ru/wp-content/uploads/2019/12/Logotip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1311146" cy="15121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81362" y="188640"/>
            <a:ext cx="4836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Раскова Марина Михайловна</a:t>
            </a:r>
          </a:p>
        </p:txBody>
      </p:sp>
      <p:pic>
        <p:nvPicPr>
          <p:cNvPr id="6" name="Picture 2" descr="C7_ZH8JXkAEys2i.jpg"/>
          <p:cNvPicPr>
            <a:picLocks noChangeAspect="1" noChangeArrowheads="1"/>
          </p:cNvPicPr>
          <p:nvPr/>
        </p:nvPicPr>
        <p:blipFill>
          <a:blip r:embed="rId5" cstate="print"/>
          <a:srcRect l="3925" b="14103"/>
          <a:stretch>
            <a:fillRect/>
          </a:stretch>
        </p:blipFill>
        <p:spPr bwMode="auto">
          <a:xfrm>
            <a:off x="1691680" y="764704"/>
            <a:ext cx="2229294" cy="305077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75656" y="386104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cs typeface="Arial" pitchFamily="34" charset="0"/>
              </a:rPr>
              <a:t>28.03.1912/04.01.1943</a:t>
            </a:r>
            <a:endParaRPr lang="ru-RU" sz="2000" b="1" dirty="0"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4149080"/>
            <a:ext cx="34422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Летчица – штурман,</a:t>
            </a:r>
          </a:p>
          <a:p>
            <a:pPr algn="ctr"/>
            <a:r>
              <a:rPr lang="ru-RU" b="1" dirty="0" smtClean="0"/>
              <a:t> майор </a:t>
            </a:r>
            <a:r>
              <a:rPr lang="ru-RU" b="1" dirty="0" err="1" smtClean="0"/>
              <a:t>Военно</a:t>
            </a:r>
            <a:r>
              <a:rPr lang="ru-RU" b="1" dirty="0" smtClean="0"/>
              <a:t> – воздушных сил</a:t>
            </a:r>
          </a:p>
          <a:p>
            <a:pPr algn="ctr"/>
            <a:r>
              <a:rPr lang="ru-RU" b="1" dirty="0" smtClean="0"/>
              <a:t> Красной армии,</a:t>
            </a:r>
          </a:p>
          <a:p>
            <a:pPr algn="ctr"/>
            <a:r>
              <a:rPr lang="ru-RU" b="1" dirty="0" smtClean="0"/>
              <a:t> Герой Советского Союза.</a:t>
            </a:r>
            <a:endParaRPr lang="ru-RU" b="1" dirty="0"/>
          </a:p>
        </p:txBody>
      </p:sp>
      <p:pic>
        <p:nvPicPr>
          <p:cNvPr id="9" name="Picture 4" descr="https://pbs.twimg.com/media/DZXSEwtW4AAt_ey.jpg"/>
          <p:cNvPicPr>
            <a:picLocks noChangeAspect="1" noChangeArrowheads="1"/>
          </p:cNvPicPr>
          <p:nvPr/>
        </p:nvPicPr>
        <p:blipFill>
          <a:blip r:embed="rId6" cstate="print"/>
          <a:srcRect l="12765" r="23020" b="22858"/>
          <a:stretch>
            <a:fillRect/>
          </a:stretch>
        </p:blipFill>
        <p:spPr bwMode="auto">
          <a:xfrm>
            <a:off x="1979712" y="5373216"/>
            <a:ext cx="1438401" cy="98072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835696" y="6309320"/>
            <a:ext cx="1770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 дочкой  1938г.</a:t>
            </a:r>
            <a:endParaRPr lang="ru-RU" dirty="0"/>
          </a:p>
        </p:txBody>
      </p:sp>
      <p:pic>
        <p:nvPicPr>
          <p:cNvPr id="11" name="Picture 8" descr="https://theslide.ru/img/thumbs/20ef490b75a325d2d5823ad026643f68-800x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908720"/>
            <a:ext cx="3299520" cy="2474640"/>
          </a:xfrm>
          <a:prstGeom prst="rect">
            <a:avLst/>
          </a:prstGeom>
          <a:noFill/>
        </p:spPr>
      </p:pic>
      <p:pic>
        <p:nvPicPr>
          <p:cNvPr id="12" name="Рисунок 11" descr="800px-Памятник_герою_Советского_союза_Расковой_М.М_(4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24128" y="3501008"/>
            <a:ext cx="2085045" cy="27809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88024" y="6309320"/>
            <a:ext cx="413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Памятник Расковой М.М. г. Саратов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ytimg.com/vi/udWCq3CRabU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4" descr="http://luk-musik.narod.ru/img/lento4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907196" y="2907194"/>
            <a:ext cx="6858001" cy="1043608"/>
          </a:xfrm>
          <a:prstGeom prst="rect">
            <a:avLst/>
          </a:prstGeom>
          <a:noFill/>
        </p:spPr>
      </p:pic>
      <p:pic>
        <p:nvPicPr>
          <p:cNvPr id="4" name="Picture 2" descr="https://mk.kbr.ru/wp-content/uploads/2019/12/Logotip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1311146" cy="15121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836712"/>
            <a:ext cx="52210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Семейный экипаж. </a:t>
            </a:r>
          </a:p>
          <a:p>
            <a:pPr algn="ctr"/>
            <a:r>
              <a:rPr lang="ru-RU" sz="2000" b="1" dirty="0" smtClean="0"/>
              <a:t>Муж летчик, жена стрелок-радист. 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55769" y="188640"/>
            <a:ext cx="7588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 годы Великой Отечественной войны в боевых действиях принимали </a:t>
            </a:r>
          </a:p>
          <a:p>
            <a:r>
              <a:rPr lang="ru-RU" b="1" dirty="0" smtClean="0"/>
              <a:t>участие семейные подряды, экипажи ( отец и сын, , братья, муж и жена).</a:t>
            </a:r>
            <a:endParaRPr lang="ru-RU" b="1" dirty="0"/>
          </a:p>
        </p:txBody>
      </p:sp>
      <p:pic>
        <p:nvPicPr>
          <p:cNvPr id="7" name="Picture 2" descr="https://avatars.mds.yandex.net/get-zen_doc/1101166/pub_5b6cc317b5223300a9195152_5b6cc6bcb89e8d00a9d23217/scale_24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628800"/>
            <a:ext cx="2690698" cy="419329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15616" y="1844824"/>
            <a:ext cx="24471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 smtClean="0"/>
              <a:t>Пересыпкин</a:t>
            </a:r>
            <a:r>
              <a:rPr lang="ru-RU" sz="2400" b="1" dirty="0" smtClean="0"/>
              <a:t> </a:t>
            </a:r>
          </a:p>
          <a:p>
            <a:pPr algn="ctr"/>
            <a:r>
              <a:rPr lang="ru-RU" sz="2400" b="1" dirty="0" smtClean="0"/>
              <a:t>Федор Иванович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72200" y="1844824"/>
            <a:ext cx="24182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 smtClean="0"/>
              <a:t>Тростянская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(</a:t>
            </a:r>
            <a:r>
              <a:rPr lang="ru-RU" sz="2400" b="1" dirty="0" err="1" smtClean="0"/>
              <a:t>Пересыпкина</a:t>
            </a:r>
            <a:r>
              <a:rPr lang="ru-RU" sz="2400" b="1" dirty="0" smtClean="0"/>
              <a:t>)</a:t>
            </a:r>
          </a:p>
          <a:p>
            <a:pPr algn="ctr"/>
            <a:r>
              <a:rPr lang="ru-RU" sz="2400" b="1" dirty="0" smtClean="0"/>
              <a:t>Вера Федоровна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99592" y="2636912"/>
            <a:ext cx="280831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cs typeface="Arial" pitchFamily="34" charset="0"/>
              </a:rPr>
              <a:t>   14.10.1920/17.03.1989</a:t>
            </a:r>
          </a:p>
          <a:p>
            <a:pPr algn="ctr"/>
            <a:r>
              <a:rPr lang="ru-RU" b="1" dirty="0" smtClean="0">
                <a:cs typeface="Arial" pitchFamily="34" charset="0"/>
              </a:rPr>
              <a:t>Штурмовик авиационного полка.</a:t>
            </a:r>
          </a:p>
          <a:p>
            <a:pPr algn="ctr"/>
            <a:r>
              <a:rPr lang="ru-RU" b="1" dirty="0" smtClean="0">
                <a:cs typeface="Arial" pitchFamily="34" charset="0"/>
              </a:rPr>
              <a:t>Награжден орденом Ленина, двумя орденами Красного Знамени, двумя орденами Отечественной войны 1 – ой степени, орденом Красной Звезды, медалями.</a:t>
            </a:r>
            <a:endParaRPr lang="ru-RU" b="1" dirty="0"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7974" y="2924944"/>
            <a:ext cx="2746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cs typeface="Arial" pitchFamily="34" charset="0"/>
              </a:rPr>
              <a:t>18.06.1922/08.10.2005</a:t>
            </a:r>
            <a:endParaRPr lang="ru-RU" sz="2000" b="1" dirty="0"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92862" y="3284984"/>
            <a:ext cx="27511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Стрелок – радист, имеет</a:t>
            </a:r>
          </a:p>
          <a:p>
            <a:r>
              <a:rPr lang="ru-RU" b="1" dirty="0" smtClean="0"/>
              <a:t> орден Отечественной </a:t>
            </a:r>
          </a:p>
          <a:p>
            <a:r>
              <a:rPr lang="ru-RU" b="1" dirty="0" smtClean="0"/>
              <a:t>войны </a:t>
            </a:r>
            <a:r>
              <a:rPr lang="en-US" b="1" dirty="0" smtClean="0"/>
              <a:t>II </a:t>
            </a:r>
            <a:r>
              <a:rPr lang="ru-RU" b="1" dirty="0" smtClean="0"/>
              <a:t>степени, медали</a:t>
            </a:r>
          </a:p>
          <a:p>
            <a:r>
              <a:rPr lang="ru-RU" b="1" dirty="0" smtClean="0"/>
              <a:t>за отвагу.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50053" y="5733256"/>
            <a:ext cx="80939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Самые яркие представители семейного экипажа авиации в годы Великой </a:t>
            </a:r>
          </a:p>
          <a:p>
            <a:r>
              <a:rPr lang="ru-RU" dirty="0" smtClean="0"/>
              <a:t>Отечественной войны. Поженились они еще до войны, а после войны, супруги </a:t>
            </a:r>
          </a:p>
          <a:p>
            <a:r>
              <a:rPr lang="ru-RU" dirty="0" smtClean="0"/>
              <a:t>продолжали служить горячо любимой ими Отчизне и воспитали троих детей. 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ytimg.com/vi/udWCq3CRabU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4" descr="http://luk-musik.narod.ru/img/lento4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907196" y="2907194"/>
            <a:ext cx="6858001" cy="1043608"/>
          </a:xfrm>
          <a:prstGeom prst="rect">
            <a:avLst/>
          </a:prstGeom>
          <a:noFill/>
        </p:spPr>
      </p:pic>
      <p:pic>
        <p:nvPicPr>
          <p:cNvPr id="4" name="Picture 2" descr="https://mk.kbr.ru/wp-content/uploads/2019/12/Logotip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1311146" cy="15121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836712"/>
            <a:ext cx="41619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МЫ БУДЕМ ПОМНИТЬ</a:t>
            </a:r>
          </a:p>
          <a:p>
            <a:pPr algn="ctr"/>
            <a:r>
              <a:rPr lang="ru-RU" sz="3200" b="1" dirty="0" smtClean="0"/>
              <a:t> ИХ ВЕЛИКИЕ ДЕЛА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836712"/>
            <a:ext cx="30963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Спасибо героям, </a:t>
            </a:r>
            <a:br>
              <a:rPr lang="ru-RU" b="1" dirty="0" smtClean="0"/>
            </a:br>
            <a:r>
              <a:rPr lang="ru-RU" b="1" dirty="0" smtClean="0"/>
              <a:t>Спасибо солдатам,</a:t>
            </a:r>
            <a:br>
              <a:rPr lang="ru-RU" b="1" dirty="0" smtClean="0"/>
            </a:br>
            <a:r>
              <a:rPr lang="ru-RU" b="1" dirty="0" smtClean="0"/>
              <a:t>Что МИР подарили,</a:t>
            </a:r>
            <a:br>
              <a:rPr lang="ru-RU" b="1" dirty="0" smtClean="0"/>
            </a:br>
            <a:r>
              <a:rPr lang="ru-RU" b="1" dirty="0" smtClean="0"/>
              <a:t>Тогда - в сорок пятом !!!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Вы кровью и потом</a:t>
            </a:r>
            <a:br>
              <a:rPr lang="ru-RU" b="1" dirty="0" smtClean="0"/>
            </a:br>
            <a:r>
              <a:rPr lang="ru-RU" b="1" dirty="0" smtClean="0"/>
              <a:t>Добыли ПОБЕДУ.</a:t>
            </a:r>
            <a:br>
              <a:rPr lang="ru-RU" b="1" dirty="0" smtClean="0"/>
            </a:br>
            <a:r>
              <a:rPr lang="ru-RU" b="1" dirty="0" smtClean="0"/>
              <a:t>Вы молоды были,</a:t>
            </a:r>
            <a:br>
              <a:rPr lang="ru-RU" b="1" dirty="0" smtClean="0"/>
            </a:br>
            <a:r>
              <a:rPr lang="ru-RU" b="1" dirty="0" smtClean="0"/>
              <a:t>Сейчас -  уже деды.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Мы  ЭТУ ПОБЕДУ -</a:t>
            </a:r>
            <a:br>
              <a:rPr lang="ru-RU" b="1" dirty="0" smtClean="0"/>
            </a:br>
            <a:r>
              <a:rPr lang="ru-RU" b="1" dirty="0" smtClean="0"/>
              <a:t>Вовек не забудем !!!</a:t>
            </a:r>
            <a:br>
              <a:rPr lang="ru-RU" b="1" dirty="0" smtClean="0"/>
            </a:br>
            <a:r>
              <a:rPr lang="ru-RU" b="1" dirty="0" smtClean="0"/>
              <a:t>Пусть МИРНОЕ солнце</a:t>
            </a:r>
            <a:br>
              <a:rPr lang="ru-RU" b="1" dirty="0" smtClean="0"/>
            </a:br>
            <a:r>
              <a:rPr lang="ru-RU" b="1" dirty="0" smtClean="0"/>
              <a:t>Сияет всем людям !!!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Пусть счастье и радость</a:t>
            </a:r>
            <a:br>
              <a:rPr lang="ru-RU" b="1" dirty="0" smtClean="0"/>
            </a:br>
            <a:r>
              <a:rPr lang="ru-RU" b="1" dirty="0" smtClean="0"/>
              <a:t>Живут на планете !!!</a:t>
            </a:r>
            <a:br>
              <a:rPr lang="ru-RU" b="1" dirty="0" smtClean="0"/>
            </a:br>
            <a:r>
              <a:rPr lang="ru-RU" b="1" dirty="0" smtClean="0"/>
              <a:t>Ведь мир очень нужен -</a:t>
            </a:r>
            <a:br>
              <a:rPr lang="ru-RU" b="1" dirty="0" smtClean="0"/>
            </a:br>
            <a:r>
              <a:rPr lang="ru-RU" b="1" dirty="0" smtClean="0"/>
              <a:t>И взрослым, и детям !!!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7" name="Picture 2" descr="http://www.zwalls.ru/pic/201310/1920x1080/zwalls.ru-279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204863"/>
            <a:ext cx="4496499" cy="252928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67744" y="6093296"/>
            <a:ext cx="4172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Спасибо за внимание!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ytimg.com/vi/udWCq3CRabU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8" name="Picture 4" descr="http://luk-musik.narod.ru/img/lento4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907196" y="2907198"/>
            <a:ext cx="6858001" cy="1043608"/>
          </a:xfrm>
          <a:prstGeom prst="rect">
            <a:avLst/>
          </a:prstGeom>
          <a:noFill/>
        </p:spPr>
      </p:pic>
      <p:pic>
        <p:nvPicPr>
          <p:cNvPr id="5" name="Picture 2" descr="https://mk.kbr.ru/wp-content/uploads/2019/12/Logotip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1311146" cy="15121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7704" y="4149080"/>
            <a:ext cx="6068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https://histrf.ru/lichnosti/biografii/p/kozhiedub-ivan-nikitovich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45811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6"/>
              </a:rPr>
              <a:t>https://warways.ru/aviatsiya/boevye-samolety/aerokobra.html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32849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7"/>
              </a:rPr>
              <a:t>https://histrf.ru/biblioteka/b/lietchiki-vielikoi-otiechiestviennoi-voiny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1628800"/>
            <a:ext cx="3730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8"/>
              </a:rPr>
              <a:t>http://militera.lib.ru/h/vvs_1/15.html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47664" y="548680"/>
            <a:ext cx="72728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AutoNum type="arabicPeriod"/>
            </a:pPr>
            <a:r>
              <a:rPr lang="ru-RU" dirty="0" smtClean="0"/>
              <a:t>«Отвага и мысль- крылья подвига» Военные знания- №1 -2013 – </a:t>
            </a:r>
            <a:r>
              <a:rPr lang="ru-RU" i="1" dirty="0" err="1" smtClean="0"/>
              <a:t>Покрышкин</a:t>
            </a:r>
            <a:r>
              <a:rPr lang="ru-RU" i="1" dirty="0" smtClean="0"/>
              <a:t> А.И.</a:t>
            </a:r>
          </a:p>
          <a:p>
            <a:pPr>
              <a:buFont typeface="Wingdings 2"/>
              <a:buAutoNum type="arabicPeriod"/>
            </a:pPr>
            <a:r>
              <a:rPr lang="ru-RU" dirty="0" smtClean="0"/>
              <a:t>«Повелитель «</a:t>
            </a:r>
            <a:r>
              <a:rPr lang="ru-RU" dirty="0" err="1" smtClean="0"/>
              <a:t>Аэрокобры</a:t>
            </a:r>
            <a:r>
              <a:rPr lang="ru-RU" dirty="0" smtClean="0"/>
              <a:t>» Военные знания- №4 -2013 стр.18-21 – </a:t>
            </a:r>
            <a:r>
              <a:rPr lang="ru-RU" i="1" dirty="0" err="1" smtClean="0"/>
              <a:t>Речкалов</a:t>
            </a:r>
            <a:r>
              <a:rPr lang="ru-RU" i="1" dirty="0" smtClean="0"/>
              <a:t> Г.А.</a:t>
            </a:r>
          </a:p>
          <a:p>
            <a:pPr>
              <a:buFont typeface="Wingdings 2"/>
              <a:buAutoNum type="arabicPeriod"/>
            </a:pPr>
            <a:r>
              <a:rPr lang="ru-RU" i="1" dirty="0" smtClean="0"/>
              <a:t> </a:t>
            </a:r>
          </a:p>
          <a:p>
            <a:pPr>
              <a:buFont typeface="Wingdings 2"/>
              <a:buAutoNum type="arabicPeriod"/>
            </a:pPr>
            <a:r>
              <a:rPr lang="ru-RU" dirty="0" smtClean="0"/>
              <a:t> </a:t>
            </a:r>
          </a:p>
          <a:p>
            <a:endParaRPr lang="ru-RU" i="1" dirty="0" smtClean="0"/>
          </a:p>
          <a:p>
            <a:pPr>
              <a:buFont typeface="Wingdings 2"/>
              <a:buAutoNum type="arabicPeriod"/>
            </a:pPr>
            <a:endParaRPr lang="ru-RU" dirty="0" smtClean="0"/>
          </a:p>
          <a:p>
            <a:r>
              <a:rPr lang="ru-RU" u="sng" dirty="0" smtClean="0"/>
              <a:t>5</a:t>
            </a:r>
          </a:p>
          <a:p>
            <a:endParaRPr lang="ru-RU" u="sng" dirty="0" smtClean="0"/>
          </a:p>
          <a:p>
            <a:r>
              <a:rPr lang="ru-RU" u="sng" dirty="0" smtClean="0"/>
              <a:t>6</a:t>
            </a:r>
          </a:p>
          <a:p>
            <a:endParaRPr lang="ru-RU" u="sng" dirty="0" smtClean="0"/>
          </a:p>
          <a:p>
            <a:endParaRPr lang="ru-RU" u="sng" dirty="0" smtClean="0"/>
          </a:p>
          <a:p>
            <a:r>
              <a:rPr lang="ru-RU" u="sng" dirty="0" smtClean="0"/>
              <a:t>7</a:t>
            </a:r>
          </a:p>
          <a:p>
            <a:endParaRPr lang="ru-RU" u="sng" dirty="0" smtClean="0"/>
          </a:p>
          <a:p>
            <a:r>
              <a:rPr lang="ru-RU" u="sng" dirty="0" smtClean="0"/>
              <a:t>8</a:t>
            </a:r>
          </a:p>
          <a:p>
            <a:endParaRPr lang="ru-RU" u="sng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691680" y="188640"/>
            <a:ext cx="640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Список использованных информационных источников:</a:t>
            </a:r>
            <a:endParaRPr lang="ru-RU" sz="2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907704" y="19168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9"/>
              </a:rPr>
              <a:t>http://www.warheroes.ru/hero/hero.asp?Hero_id=351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907704" y="2708920"/>
            <a:ext cx="3445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0"/>
              </a:rPr>
              <a:t>https://proza.ru/2014/11/25/1831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ytimg.com/vi/udWCq3CRabU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4" descr="http://luk-musik.narod.ru/img/lento4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907196" y="2907194"/>
            <a:ext cx="6858001" cy="1043608"/>
          </a:xfrm>
          <a:prstGeom prst="rect">
            <a:avLst/>
          </a:prstGeom>
          <a:noFill/>
        </p:spPr>
      </p:pic>
      <p:pic>
        <p:nvPicPr>
          <p:cNvPr id="4" name="Picture 2" descr="https://mk.kbr.ru/wp-content/uploads/2019/12/Logotip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1311146" cy="15121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836712"/>
            <a:ext cx="75243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Актуальность: </a:t>
            </a:r>
            <a:r>
              <a:rPr lang="ru-RU" dirty="0" smtClean="0"/>
              <a:t>Память о прошлом не должна быть избирательной. Она не </a:t>
            </a:r>
          </a:p>
          <a:p>
            <a:r>
              <a:rPr lang="ru-RU" dirty="0" smtClean="0"/>
              <a:t>может постоянно напоминать  только об одних событиях и не вспоминать </a:t>
            </a:r>
          </a:p>
          <a:p>
            <a:r>
              <a:rPr lang="ru-RU" dirty="0" smtClean="0"/>
              <a:t>о </a:t>
            </a:r>
            <a:r>
              <a:rPr lang="ru-RU" dirty="0" smtClean="0"/>
              <a:t>тех, </a:t>
            </a:r>
            <a:r>
              <a:rPr lang="ru-RU" dirty="0" smtClean="0"/>
              <a:t>кто способствовал их свершению. Ведь незабываемы подвиги</a:t>
            </a:r>
          </a:p>
          <a:p>
            <a:r>
              <a:rPr lang="ru-RU" dirty="0" smtClean="0"/>
              <a:t> героев фронта,  в том числе небесного фронта. </a:t>
            </a:r>
          </a:p>
          <a:p>
            <a:r>
              <a:rPr lang="ru-RU" sz="2000" b="1" dirty="0" smtClean="0"/>
              <a:t>Цель: </a:t>
            </a:r>
            <a:r>
              <a:rPr lang="ru-RU" dirty="0" smtClean="0"/>
              <a:t>познакомить детей с некоторыми героями </a:t>
            </a:r>
            <a:r>
              <a:rPr lang="ru-RU" dirty="0" err="1" smtClean="0"/>
              <a:t>Военно</a:t>
            </a:r>
            <a:r>
              <a:rPr lang="ru-RU" dirty="0" smtClean="0"/>
              <a:t> – воздушной </a:t>
            </a:r>
          </a:p>
          <a:p>
            <a:r>
              <a:rPr lang="ru-RU" dirty="0" smtClean="0"/>
              <a:t>авиации в годы Великой Отечественной войны.</a:t>
            </a:r>
          </a:p>
          <a:p>
            <a:r>
              <a:rPr lang="ru-RU" sz="2000" b="1" dirty="0" smtClean="0"/>
              <a:t>Задачи: </a:t>
            </a:r>
            <a:r>
              <a:rPr lang="ru-RU" b="1" dirty="0" smtClean="0"/>
              <a:t>- </a:t>
            </a:r>
            <a:r>
              <a:rPr lang="ru-RU" dirty="0" smtClean="0"/>
              <a:t>расширять знания детей о летчиках ВОВ.,</a:t>
            </a:r>
          </a:p>
          <a:p>
            <a:r>
              <a:rPr lang="ru-RU" dirty="0" smtClean="0"/>
              <a:t>                 - активизировать словарный запас детей.,</a:t>
            </a:r>
          </a:p>
          <a:p>
            <a:r>
              <a:rPr lang="ru-RU" dirty="0" smtClean="0"/>
              <a:t>                 - формировать представление о героизме., </a:t>
            </a:r>
          </a:p>
          <a:p>
            <a:r>
              <a:rPr lang="ru-RU" dirty="0" smtClean="0"/>
              <a:t>                 - воспитывать чувство гордости за свою Родину.,</a:t>
            </a:r>
          </a:p>
          <a:p>
            <a:r>
              <a:rPr lang="ru-RU" dirty="0" smtClean="0"/>
              <a:t>                 - воспитывать чувство уважения к защитникам Родины и памяти</a:t>
            </a:r>
          </a:p>
          <a:p>
            <a:r>
              <a:rPr lang="ru-RU" dirty="0" smtClean="0"/>
              <a:t>                   павших бойцов.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4581128"/>
            <a:ext cx="7524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Военно-воздушные силы нашей страны с честью выполнили свой долг перед Родиной в годы Великой Отечественной войны. Советские летчики и летчицы проявляли массовый героизм, многие участники боевых действий в воздухе получили звание Героя Советского Союза, медали и ордена. </a:t>
            </a:r>
          </a:p>
          <a:p>
            <a:pPr algn="just"/>
            <a:r>
              <a:rPr lang="ru-RU" dirty="0" smtClean="0"/>
              <a:t>В авиационных полках принимали участие многочисленное количество </a:t>
            </a:r>
            <a:r>
              <a:rPr lang="ru-RU" dirty="0" smtClean="0"/>
              <a:t>человек, </a:t>
            </a:r>
            <a:r>
              <a:rPr lang="ru-RU" dirty="0" smtClean="0"/>
              <a:t>среди них были и женщины и целые семейные подряды.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38720" y="188640"/>
            <a:ext cx="6941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Данная презентация рассчитана для краткого ознакомления детей</a:t>
            </a:r>
          </a:p>
          <a:p>
            <a:pPr algn="ctr"/>
            <a:r>
              <a:rPr lang="ru-RU" b="1" dirty="0" smtClean="0"/>
              <a:t> с героями авиации в годы ВОВ.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ytimg.com/vi/udWCq3CRabU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4" descr="http://luk-musik.narod.ru/img/lento4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907196" y="2907194"/>
            <a:ext cx="6858001" cy="1043608"/>
          </a:xfrm>
          <a:prstGeom prst="rect">
            <a:avLst/>
          </a:prstGeom>
          <a:noFill/>
        </p:spPr>
      </p:pic>
      <p:pic>
        <p:nvPicPr>
          <p:cNvPr id="4" name="Picture 2" descr="https://mk.kbr.ru/wp-content/uploads/2019/12/Logotip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1311146" cy="15121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61411" y="260648"/>
            <a:ext cx="54564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Человек – легенда</a:t>
            </a:r>
          </a:p>
          <a:p>
            <a:pPr algn="ctr"/>
            <a:r>
              <a:rPr lang="ru-RU" sz="2800" b="1" dirty="0" err="1" smtClean="0"/>
              <a:t>Покрышкин</a:t>
            </a:r>
            <a:r>
              <a:rPr lang="ru-RU" sz="2800" b="1" dirty="0" smtClean="0"/>
              <a:t> Александр Иванович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6093296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Arial" pitchFamily="34" charset="0"/>
              </a:rPr>
              <a:t>06.03.1913/13.11.1985</a:t>
            </a:r>
            <a:endParaRPr lang="ru-RU" sz="2400" b="1" dirty="0">
              <a:cs typeface="Arial" pitchFamily="34" charset="0"/>
            </a:endParaRPr>
          </a:p>
        </p:txBody>
      </p:sp>
      <p:pic>
        <p:nvPicPr>
          <p:cNvPr id="7" name="Содержимое 4" descr="001.jpg"/>
          <p:cNvPicPr>
            <a:picLocks noChangeAspect="1"/>
          </p:cNvPicPr>
          <p:nvPr/>
        </p:nvPicPr>
        <p:blipFill>
          <a:blip r:embed="rId5" cstate="print"/>
          <a:srcRect l="4715"/>
          <a:stretch>
            <a:fillRect/>
          </a:stretch>
        </p:blipFill>
        <p:spPr>
          <a:xfrm>
            <a:off x="5724128" y="1340768"/>
            <a:ext cx="2910528" cy="3645713"/>
          </a:xfrm>
          <a:prstGeom prst="rect">
            <a:avLst/>
          </a:prstGeom>
        </p:spPr>
      </p:pic>
      <p:pic>
        <p:nvPicPr>
          <p:cNvPr id="9" name="Рисунок 8" descr="007.jpg"/>
          <p:cNvPicPr>
            <a:picLocks noChangeAspect="1"/>
          </p:cNvPicPr>
          <p:nvPr/>
        </p:nvPicPr>
        <p:blipFill>
          <a:blip r:embed="rId6" cstate="print"/>
          <a:srcRect r="19" b="11"/>
          <a:stretch>
            <a:fillRect/>
          </a:stretch>
        </p:blipFill>
        <p:spPr>
          <a:xfrm>
            <a:off x="4572000" y="4077072"/>
            <a:ext cx="2555776" cy="1834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3608" y="1340768"/>
            <a:ext cx="483010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Пило – истребитель, герой Советского </a:t>
            </a:r>
          </a:p>
          <a:p>
            <a:r>
              <a:rPr lang="ru-RU" dirty="0" smtClean="0"/>
              <a:t>           Союза.</a:t>
            </a:r>
          </a:p>
          <a:p>
            <a:r>
              <a:rPr lang="ru-RU" dirty="0" smtClean="0"/>
              <a:t>За годы Великой Отечественной войны </a:t>
            </a:r>
          </a:p>
          <a:p>
            <a:r>
              <a:rPr lang="ru-RU" dirty="0" err="1" smtClean="0"/>
              <a:t>Покрышкин</a:t>
            </a:r>
            <a:r>
              <a:rPr lang="ru-RU" dirty="0" smtClean="0"/>
              <a:t> совершил 650 боевых вылетов, </a:t>
            </a:r>
          </a:p>
          <a:p>
            <a:r>
              <a:rPr lang="ru-RU" dirty="0" smtClean="0"/>
              <a:t>провёл 156 воздушных боёв и сбил 59 </a:t>
            </a:r>
            <a:r>
              <a:rPr lang="ru-RU" dirty="0" err="1" smtClean="0"/>
              <a:t>враже</a:t>
            </a:r>
            <a:r>
              <a:rPr lang="ru-RU" dirty="0" smtClean="0"/>
              <a:t> –</a:t>
            </a:r>
          </a:p>
          <a:p>
            <a:r>
              <a:rPr lang="ru-RU" dirty="0" err="1" smtClean="0"/>
              <a:t>ских</a:t>
            </a:r>
            <a:r>
              <a:rPr lang="ru-RU" dirty="0" smtClean="0"/>
              <a:t> самолётов. Он уделял большое внимание</a:t>
            </a:r>
          </a:p>
          <a:p>
            <a:r>
              <a:rPr lang="ru-RU" dirty="0" smtClean="0"/>
              <a:t> разработке тактики действий авиации и под – </a:t>
            </a:r>
          </a:p>
          <a:p>
            <a:r>
              <a:rPr lang="ru-RU" dirty="0" smtClean="0"/>
              <a:t>готовке молодых лётчиков. После войны </a:t>
            </a:r>
          </a:p>
          <a:p>
            <a:r>
              <a:rPr lang="ru-RU" dirty="0" err="1" smtClean="0"/>
              <a:t>Покрышкин</a:t>
            </a:r>
            <a:r>
              <a:rPr lang="ru-RU" dirty="0" smtClean="0"/>
              <a:t> внёс значительный вклад в раз –</a:t>
            </a:r>
          </a:p>
          <a:p>
            <a:r>
              <a:rPr lang="ru-RU" dirty="0" err="1" smtClean="0"/>
              <a:t>витие</a:t>
            </a:r>
            <a:r>
              <a:rPr lang="ru-RU" dirty="0" smtClean="0"/>
              <a:t> советской противовоздушной обороны </a:t>
            </a:r>
          </a:p>
          <a:p>
            <a:r>
              <a:rPr lang="ru-RU" dirty="0" smtClean="0"/>
              <a:t>и системы ДОСААФ. В декабре 1972</a:t>
            </a:r>
          </a:p>
          <a:p>
            <a:r>
              <a:rPr lang="ru-RU" dirty="0" smtClean="0"/>
              <a:t> года ему было присвоено звание</a:t>
            </a:r>
          </a:p>
          <a:p>
            <a:r>
              <a:rPr lang="ru-RU" dirty="0" smtClean="0"/>
              <a:t> маршала авиации.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ytimg.com/vi/udWCq3CRabU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4" descr="http://luk-musik.narod.ru/img/lento4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907196" y="2907194"/>
            <a:ext cx="6858001" cy="1043608"/>
          </a:xfrm>
          <a:prstGeom prst="rect">
            <a:avLst/>
          </a:prstGeom>
          <a:noFill/>
        </p:spPr>
      </p:pic>
      <p:pic>
        <p:nvPicPr>
          <p:cNvPr id="4" name="Picture 2" descr="https://mk.kbr.ru/wp-content/uploads/2019/12/Logotip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1311146" cy="1512168"/>
          </a:xfrm>
          <a:prstGeom prst="rect">
            <a:avLst/>
          </a:prstGeom>
          <a:noFill/>
        </p:spPr>
      </p:pic>
      <p:pic>
        <p:nvPicPr>
          <p:cNvPr id="5" name="Содержимое 10" descr="009.jpg"/>
          <p:cNvPicPr>
            <a:picLocks noChangeAspect="1"/>
          </p:cNvPicPr>
          <p:nvPr/>
        </p:nvPicPr>
        <p:blipFill>
          <a:blip r:embed="rId5" cstate="print"/>
          <a:srcRect r="2331" b="12"/>
          <a:stretch>
            <a:fillRect/>
          </a:stretch>
        </p:blipFill>
        <p:spPr>
          <a:xfrm>
            <a:off x="4572000" y="2420888"/>
            <a:ext cx="4248472" cy="4139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Библиотека\Летчики герои Советского Союза\А.Покрышкин\015.jpg"/>
          <p:cNvPicPr>
            <a:picLocks noChangeAspect="1" noChangeArrowheads="1"/>
          </p:cNvPicPr>
          <p:nvPr/>
        </p:nvPicPr>
        <p:blipFill>
          <a:blip r:embed="rId6" cstate="print"/>
          <a:srcRect t="52760" r="11" b="25"/>
          <a:stretch>
            <a:fillRect/>
          </a:stretch>
        </p:blipFill>
        <p:spPr bwMode="auto">
          <a:xfrm>
            <a:off x="5076056" y="260648"/>
            <a:ext cx="3084806" cy="197717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9992" y="6309320"/>
            <a:ext cx="43319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Тетрадь с разработками </a:t>
            </a:r>
            <a:r>
              <a:rPr lang="ru-RU" dirty="0" err="1" smtClean="0"/>
              <a:t>Покрышкина</a:t>
            </a:r>
            <a:r>
              <a:rPr lang="ru-RU" dirty="0" smtClean="0"/>
              <a:t> А.И.</a:t>
            </a:r>
            <a:endParaRPr lang="ru-RU" dirty="0"/>
          </a:p>
        </p:txBody>
      </p:sp>
      <p:pic>
        <p:nvPicPr>
          <p:cNvPr id="8" name="Рисунок 7" descr="034.jpg"/>
          <p:cNvPicPr>
            <a:picLocks noChangeAspect="1"/>
          </p:cNvPicPr>
          <p:nvPr/>
        </p:nvPicPr>
        <p:blipFill>
          <a:blip r:embed="rId7" cstate="print"/>
          <a:srcRect r="32"/>
          <a:stretch>
            <a:fillRect/>
          </a:stretch>
        </p:blipFill>
        <p:spPr>
          <a:xfrm>
            <a:off x="1619672" y="260648"/>
            <a:ext cx="2905366" cy="2304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3608" y="2564904"/>
            <a:ext cx="325768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Картина летчика – фронтовика </a:t>
            </a:r>
          </a:p>
          <a:p>
            <a:r>
              <a:rPr lang="ru-RU" dirty="0" err="1" smtClean="0"/>
              <a:t>А.С.Закалюка</a:t>
            </a:r>
            <a:r>
              <a:rPr lang="ru-RU" dirty="0" smtClean="0"/>
              <a:t> «Воздушный бой</a:t>
            </a:r>
          </a:p>
          <a:p>
            <a:r>
              <a:rPr lang="ru-RU" dirty="0" smtClean="0"/>
              <a:t>А.И. </a:t>
            </a:r>
            <a:r>
              <a:rPr lang="ru-RU" dirty="0" err="1" smtClean="0"/>
              <a:t>Покрышкина</a:t>
            </a:r>
            <a:r>
              <a:rPr lang="ru-RU" dirty="0" smtClean="0"/>
              <a:t> 21.09.1943г.»</a:t>
            </a:r>
            <a:endParaRPr lang="ru-RU" dirty="0"/>
          </a:p>
        </p:txBody>
      </p:sp>
      <p:pic>
        <p:nvPicPr>
          <p:cNvPr id="11" name="Picture 3" descr="C:\Users\Библиотека\Летчики герои Советского Союза\А.Покрышкин\039.jpg"/>
          <p:cNvPicPr>
            <a:picLocks noChangeAspect="1" noChangeArrowheads="1"/>
          </p:cNvPicPr>
          <p:nvPr/>
        </p:nvPicPr>
        <p:blipFill>
          <a:blip r:embed="rId8" cstate="print"/>
          <a:srcRect r="12771" b="37504"/>
          <a:stretch>
            <a:fillRect/>
          </a:stretch>
        </p:blipFill>
        <p:spPr bwMode="auto">
          <a:xfrm>
            <a:off x="2555776" y="3717032"/>
            <a:ext cx="1793449" cy="2295615"/>
          </a:xfrm>
          <a:prstGeom prst="rect">
            <a:avLst/>
          </a:prstGeom>
          <a:noFill/>
        </p:spPr>
      </p:pic>
      <p:pic>
        <p:nvPicPr>
          <p:cNvPr id="12" name="Picture 2" descr="C:\Users\Библиотека\Летчики герои Советского Союза\А.Покрышкин\039.jpg"/>
          <p:cNvPicPr>
            <a:picLocks noChangeAspect="1" noChangeArrowheads="1"/>
          </p:cNvPicPr>
          <p:nvPr/>
        </p:nvPicPr>
        <p:blipFill>
          <a:blip r:embed="rId8" cstate="print"/>
          <a:srcRect l="26009" t="41790"/>
          <a:stretch>
            <a:fillRect/>
          </a:stretch>
        </p:blipFill>
        <p:spPr bwMode="auto">
          <a:xfrm>
            <a:off x="3058852" y="5229200"/>
            <a:ext cx="1297124" cy="1628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99592" y="5657671"/>
            <a:ext cx="21991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Могила </a:t>
            </a:r>
          </a:p>
          <a:p>
            <a:r>
              <a:rPr lang="ru-RU" dirty="0" err="1" smtClean="0"/>
              <a:t>А.И.Покрышкина</a:t>
            </a:r>
            <a:endParaRPr lang="ru-RU" dirty="0" smtClean="0"/>
          </a:p>
          <a:p>
            <a:r>
              <a:rPr lang="ru-RU" dirty="0" smtClean="0"/>
              <a:t>В Москве на Ново –</a:t>
            </a:r>
          </a:p>
          <a:p>
            <a:r>
              <a:rPr lang="ru-RU" dirty="0" smtClean="0"/>
              <a:t>девичьем кладбище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ytimg.com/vi/udWCq3CRabU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4" descr="http://luk-musik.narod.ru/img/lento4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907196" y="2907194"/>
            <a:ext cx="6858001" cy="1043608"/>
          </a:xfrm>
          <a:prstGeom prst="rect">
            <a:avLst/>
          </a:prstGeom>
          <a:noFill/>
        </p:spPr>
      </p:pic>
      <p:pic>
        <p:nvPicPr>
          <p:cNvPr id="4" name="Picture 2" descr="https://mk.kbr.ru/wp-content/uploads/2019/12/Logotip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1311146" cy="1512168"/>
          </a:xfrm>
          <a:prstGeom prst="rect">
            <a:avLst/>
          </a:prstGeom>
          <a:noFill/>
        </p:spPr>
      </p:pic>
      <p:pic>
        <p:nvPicPr>
          <p:cNvPr id="5" name="Рисунок 4" descr="kojedb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836712"/>
            <a:ext cx="2571768" cy="3600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9872" y="0"/>
            <a:ext cx="27385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err="1" smtClean="0"/>
              <a:t>Кожедуб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Иван Никитович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1880" y="4365104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cs typeface="Arial" pitchFamily="34" charset="0"/>
              </a:rPr>
              <a:t>08.07.1920/09.08.1991</a:t>
            </a:r>
            <a:endParaRPr lang="ru-RU" sz="2000" b="1" dirty="0">
              <a:cs typeface="Arial" pitchFamily="34" charset="0"/>
            </a:endParaRPr>
          </a:p>
        </p:txBody>
      </p:sp>
      <p:pic>
        <p:nvPicPr>
          <p:cNvPr id="8" name="Рисунок 7" descr="kojedb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548680"/>
            <a:ext cx="2480299" cy="3605086"/>
          </a:xfrm>
          <a:prstGeom prst="rect">
            <a:avLst/>
          </a:prstGeom>
        </p:spPr>
      </p:pic>
      <p:pic>
        <p:nvPicPr>
          <p:cNvPr id="9" name="Рисунок 8" descr="kojedub1.jpg"/>
          <p:cNvPicPr>
            <a:picLocks noChangeAspect="1"/>
          </p:cNvPicPr>
          <p:nvPr/>
        </p:nvPicPr>
        <p:blipFill>
          <a:blip r:embed="rId7" cstate="print"/>
          <a:srcRect b="3946"/>
          <a:stretch>
            <a:fillRect/>
          </a:stretch>
        </p:blipFill>
        <p:spPr>
          <a:xfrm>
            <a:off x="1331640" y="1772816"/>
            <a:ext cx="1928826" cy="27363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8409" y="4826675"/>
            <a:ext cx="82180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Кожедуб</a:t>
            </a:r>
            <a:r>
              <a:rPr lang="ru-RU" dirty="0" smtClean="0"/>
              <a:t> Иван Никитович – Советский </a:t>
            </a:r>
            <a:r>
              <a:rPr lang="ru-RU" dirty="0" err="1" smtClean="0"/>
              <a:t>военочальник</a:t>
            </a:r>
            <a:r>
              <a:rPr lang="ru-RU" dirty="0" smtClean="0"/>
              <a:t>, Маршал авиации,</a:t>
            </a:r>
          </a:p>
          <a:p>
            <a:r>
              <a:rPr lang="ru-RU" dirty="0" smtClean="0"/>
              <a:t>самый результативный военный летчик времен Великой Отечественной войны. </a:t>
            </a:r>
          </a:p>
          <a:p>
            <a:r>
              <a:rPr lang="ru-RU" dirty="0" smtClean="0"/>
              <a:t>В последствии – маршал авиации, трижды Герой Советского Союза, награжден </a:t>
            </a:r>
          </a:p>
          <a:p>
            <a:r>
              <a:rPr lang="ru-RU" dirty="0" smtClean="0"/>
              <a:t>14 советскими и 6 иностранными орденами, советскими и иностранными меда –</a:t>
            </a:r>
          </a:p>
          <a:p>
            <a:r>
              <a:rPr lang="ru-RU" dirty="0" err="1" smtClean="0"/>
              <a:t>лями</a:t>
            </a:r>
            <a:r>
              <a:rPr lang="ru-RU" dirty="0" smtClean="0"/>
              <a:t>. В годы Великой Отечественной войны совершил 330 боевых вылетов,</a:t>
            </a:r>
          </a:p>
          <a:p>
            <a:r>
              <a:rPr lang="ru-RU" dirty="0" smtClean="0"/>
              <a:t> провел 120 воздушных боев, лично сбил 62 самолета противника.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ytimg.com/vi/udWCq3CRabU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4" descr="http://luk-musik.narod.ru/img/lento4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907196" y="2907194"/>
            <a:ext cx="6858001" cy="1043608"/>
          </a:xfrm>
          <a:prstGeom prst="rect">
            <a:avLst/>
          </a:prstGeom>
          <a:noFill/>
        </p:spPr>
      </p:pic>
      <p:pic>
        <p:nvPicPr>
          <p:cNvPr id="4" name="Picture 2" descr="https://mk.kbr.ru/wp-content/uploads/2019/12/Logotip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1311146" cy="1512168"/>
          </a:xfrm>
          <a:prstGeom prst="rect">
            <a:avLst/>
          </a:prstGeom>
          <a:noFill/>
        </p:spPr>
      </p:pic>
      <p:pic>
        <p:nvPicPr>
          <p:cNvPr id="5" name="Рисунок 4" descr="geroi-velikoj-otechestvennoj-vojnyi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867972"/>
            <a:ext cx="4002274" cy="2836905"/>
          </a:xfrm>
          <a:prstGeom prst="rect">
            <a:avLst/>
          </a:prstGeom>
        </p:spPr>
      </p:pic>
      <p:pic>
        <p:nvPicPr>
          <p:cNvPr id="6" name="Рисунок 5" descr="kojedb3.jpg"/>
          <p:cNvPicPr>
            <a:picLocks noChangeAspect="1"/>
          </p:cNvPicPr>
          <p:nvPr/>
        </p:nvPicPr>
        <p:blipFill>
          <a:blip r:embed="rId6" cstate="print"/>
          <a:srcRect b="31"/>
          <a:stretch>
            <a:fillRect/>
          </a:stretch>
        </p:blipFill>
        <p:spPr>
          <a:xfrm>
            <a:off x="1691680" y="260648"/>
            <a:ext cx="3318156" cy="35396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0" y="4797152"/>
            <a:ext cx="4643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cs typeface="Arial" pitchFamily="34" charset="0"/>
              </a:rPr>
              <a:t>Самолет построенный на деньги колхозника Конева на котором </a:t>
            </a:r>
          </a:p>
          <a:p>
            <a:r>
              <a:rPr lang="ru-RU" sz="2000" b="1" dirty="0" smtClean="0">
                <a:cs typeface="Arial" pitchFamily="34" charset="0"/>
              </a:rPr>
              <a:t>летал </a:t>
            </a:r>
            <a:r>
              <a:rPr lang="ru-RU" sz="2000" b="1" dirty="0" err="1" smtClean="0">
                <a:cs typeface="Arial" pitchFamily="34" charset="0"/>
              </a:rPr>
              <a:t>Кожедуб</a:t>
            </a:r>
            <a:r>
              <a:rPr lang="ru-RU" sz="2000" b="1" dirty="0" smtClean="0">
                <a:cs typeface="Arial" pitchFamily="34" charset="0"/>
              </a:rPr>
              <a:t> И.Н.</a:t>
            </a:r>
            <a:endParaRPr lang="ru-RU" sz="2000" b="1" dirty="0"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980728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Arial" pitchFamily="34" charset="0"/>
              </a:rPr>
              <a:t>Товарищи поздравляют </a:t>
            </a:r>
            <a:r>
              <a:rPr lang="ru-RU" sz="2400" b="1" dirty="0" err="1" smtClean="0">
                <a:cs typeface="Arial" pitchFamily="34" charset="0"/>
              </a:rPr>
              <a:t>Кожедуба</a:t>
            </a:r>
            <a:r>
              <a:rPr lang="ru-RU" sz="2400" b="1" dirty="0" smtClean="0">
                <a:cs typeface="Arial" pitchFamily="34" charset="0"/>
              </a:rPr>
              <a:t> с очередной победой</a:t>
            </a:r>
            <a:endParaRPr lang="ru-RU" sz="2400" b="1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ytimg.com/vi/udWCq3CRabU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4" descr="http://luk-musik.narod.ru/img/lento4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907196" y="2907194"/>
            <a:ext cx="6858001" cy="1043608"/>
          </a:xfrm>
          <a:prstGeom prst="rect">
            <a:avLst/>
          </a:prstGeom>
          <a:noFill/>
        </p:spPr>
      </p:pic>
      <p:pic>
        <p:nvPicPr>
          <p:cNvPr id="4" name="Picture 2" descr="https://mk.kbr.ru/wp-content/uploads/2019/12/Logotip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1311146" cy="15121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04250" y="0"/>
            <a:ext cx="49697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Повелитель «</a:t>
            </a:r>
            <a:r>
              <a:rPr lang="ru-RU" sz="2800" b="1" dirty="0" err="1" smtClean="0"/>
              <a:t>Аэрокобры</a:t>
            </a:r>
            <a:r>
              <a:rPr lang="ru-RU" sz="2800" b="1" dirty="0" smtClean="0"/>
              <a:t>»</a:t>
            </a:r>
          </a:p>
          <a:p>
            <a:pPr algn="ctr"/>
            <a:r>
              <a:rPr lang="ru-RU" sz="2800" b="1" dirty="0" err="1" smtClean="0"/>
              <a:t>Речкалов</a:t>
            </a:r>
            <a:r>
              <a:rPr lang="ru-RU" sz="2800" b="1" dirty="0" smtClean="0"/>
              <a:t> Григорий Андреевич</a:t>
            </a:r>
          </a:p>
        </p:txBody>
      </p:sp>
      <p:pic>
        <p:nvPicPr>
          <p:cNvPr id="6" name="Содержимое 3" descr="Речкалов.jpg"/>
          <p:cNvPicPr>
            <a:picLocks noChangeAspect="1"/>
          </p:cNvPicPr>
          <p:nvPr/>
        </p:nvPicPr>
        <p:blipFill>
          <a:blip r:embed="rId5" cstate="print"/>
          <a:srcRect r="17"/>
          <a:stretch>
            <a:fillRect/>
          </a:stretch>
        </p:blipFill>
        <p:spPr>
          <a:xfrm>
            <a:off x="6329770" y="980728"/>
            <a:ext cx="2445950" cy="2808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35688" y="386104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cs typeface="Arial" pitchFamily="34" charset="0"/>
              </a:rPr>
              <a:t>09.02.1918/22.12.1990</a:t>
            </a:r>
            <a:endParaRPr lang="ru-RU" sz="2000" b="1" dirty="0">
              <a:cs typeface="Arial" pitchFamily="34" charset="0"/>
            </a:endParaRPr>
          </a:p>
        </p:txBody>
      </p:sp>
      <p:pic>
        <p:nvPicPr>
          <p:cNvPr id="8" name="Рисунок 7" descr="Речкалов 3.jpg"/>
          <p:cNvPicPr>
            <a:picLocks noChangeAspect="1"/>
          </p:cNvPicPr>
          <p:nvPr/>
        </p:nvPicPr>
        <p:blipFill>
          <a:blip r:embed="rId6" cstate="print"/>
          <a:srcRect r="12" b="85"/>
          <a:stretch>
            <a:fillRect/>
          </a:stretch>
        </p:blipFill>
        <p:spPr>
          <a:xfrm>
            <a:off x="6012160" y="4221088"/>
            <a:ext cx="2856317" cy="24482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47664" y="980728"/>
            <a:ext cx="49503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Советский военнослужащий, участник Великой</a:t>
            </a:r>
          </a:p>
          <a:p>
            <a:r>
              <a:rPr lang="ru-RU" b="1" dirty="0" smtClean="0"/>
              <a:t> Отечественной войны, дважды Герой </a:t>
            </a:r>
          </a:p>
          <a:p>
            <a:r>
              <a:rPr lang="ru-RU" b="1" dirty="0" smtClean="0"/>
              <a:t>Советского Союза. Лётчик-ас Великой </a:t>
            </a:r>
            <a:r>
              <a:rPr lang="ru-RU" b="1" dirty="0" err="1" smtClean="0"/>
              <a:t>Отече</a:t>
            </a:r>
            <a:r>
              <a:rPr lang="ru-RU" b="1" dirty="0" smtClean="0"/>
              <a:t> –</a:t>
            </a:r>
          </a:p>
          <a:p>
            <a:r>
              <a:rPr lang="ru-RU" b="1" dirty="0" err="1" smtClean="0"/>
              <a:t>ственной</a:t>
            </a:r>
            <a:r>
              <a:rPr lang="ru-RU" b="1" dirty="0" smtClean="0"/>
              <a:t> войны, генерал-майор авиации.</a:t>
            </a:r>
            <a:endParaRPr lang="ru-RU" b="1" dirty="0"/>
          </a:p>
        </p:txBody>
      </p:sp>
      <p:sp>
        <p:nvSpPr>
          <p:cNvPr id="5122" name="AutoShape 2" descr="Rechkalov G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http://900igr.net/up/datas/263498/012.jpg"/>
          <p:cNvPicPr>
            <a:picLocks noChangeAspect="1" noChangeArrowheads="1"/>
          </p:cNvPicPr>
          <p:nvPr/>
        </p:nvPicPr>
        <p:blipFill>
          <a:blip r:embed="rId7" cstate="print"/>
          <a:srcRect t="30952" b="4762"/>
          <a:stretch>
            <a:fillRect/>
          </a:stretch>
        </p:blipFill>
        <p:spPr bwMode="auto">
          <a:xfrm>
            <a:off x="1259632" y="2348880"/>
            <a:ext cx="4480498" cy="216024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259632" y="4725144"/>
            <a:ext cx="45905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Аэрокобра</a:t>
            </a:r>
            <a:r>
              <a:rPr lang="ru-RU" b="1" dirty="0" smtClean="0"/>
              <a:t>» – самолет – истребитель,</a:t>
            </a:r>
          </a:p>
          <a:p>
            <a:r>
              <a:rPr lang="ru-RU" b="1" dirty="0" smtClean="0"/>
              <a:t> машина </a:t>
            </a:r>
            <a:r>
              <a:rPr lang="ru-RU" b="1" dirty="0" err="1" smtClean="0"/>
              <a:t>совестских</a:t>
            </a:r>
            <a:r>
              <a:rPr lang="ru-RU" b="1" dirty="0" smtClean="0"/>
              <a:t>  асов, именно на таком</a:t>
            </a:r>
          </a:p>
          <a:p>
            <a:r>
              <a:rPr lang="ru-RU" b="1" dirty="0" smtClean="0"/>
              <a:t>Совершал свои полеты </a:t>
            </a:r>
            <a:r>
              <a:rPr lang="ru-RU" b="1" dirty="0" err="1" smtClean="0"/>
              <a:t>Речкалов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ytimg.com/vi/udWCq3CRabU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4" descr="http://luk-musik.narod.ru/img/lento4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907196" y="2907194"/>
            <a:ext cx="6858001" cy="1043608"/>
          </a:xfrm>
          <a:prstGeom prst="rect">
            <a:avLst/>
          </a:prstGeom>
          <a:noFill/>
        </p:spPr>
      </p:pic>
      <p:pic>
        <p:nvPicPr>
          <p:cNvPr id="4" name="Picture 2" descr="https://mk.kbr.ru/wp-content/uploads/2019/12/Logotip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1311146" cy="1512168"/>
          </a:xfrm>
          <a:prstGeom prst="rect">
            <a:avLst/>
          </a:prstGeom>
          <a:noFill/>
        </p:spPr>
      </p:pic>
      <p:pic>
        <p:nvPicPr>
          <p:cNvPr id="5" name="Рисунок 4" descr="Речкалов 4.jpg"/>
          <p:cNvPicPr>
            <a:picLocks noChangeAspect="1"/>
          </p:cNvPicPr>
          <p:nvPr/>
        </p:nvPicPr>
        <p:blipFill>
          <a:blip r:embed="rId5" cstate="print"/>
          <a:srcRect r="19"/>
          <a:stretch>
            <a:fillRect/>
          </a:stretch>
        </p:blipFill>
        <p:spPr>
          <a:xfrm>
            <a:off x="1763688" y="188640"/>
            <a:ext cx="4617590" cy="2723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2996952"/>
            <a:ext cx="80669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 времена Великой Отечественной войны Советские летчики сбитые </a:t>
            </a:r>
          </a:p>
          <a:p>
            <a:r>
              <a:rPr lang="ru-RU" b="1" dirty="0" smtClean="0"/>
              <a:t>вражеские самолеты отмечали маленькими звездами на своих истребителях,</a:t>
            </a:r>
          </a:p>
          <a:p>
            <a:r>
              <a:rPr lang="ru-RU" b="1" dirty="0" smtClean="0"/>
              <a:t> так поступал и </a:t>
            </a:r>
            <a:r>
              <a:rPr lang="ru-RU" b="1" dirty="0" err="1" smtClean="0"/>
              <a:t>Речкалов</a:t>
            </a:r>
            <a:r>
              <a:rPr lang="ru-RU" b="1" dirty="0" smtClean="0"/>
              <a:t> Г.А., и  многие другие пилоты – истребители.</a:t>
            </a:r>
            <a:endParaRPr lang="ru-RU" b="1" dirty="0"/>
          </a:p>
        </p:txBody>
      </p:sp>
      <p:pic>
        <p:nvPicPr>
          <p:cNvPr id="4098" name="Picture 2" descr="Речкалов Григорий Андреевич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332656"/>
            <a:ext cx="1807468" cy="2464729"/>
          </a:xfrm>
          <a:prstGeom prst="rect">
            <a:avLst/>
          </a:prstGeom>
          <a:noFill/>
        </p:spPr>
      </p:pic>
      <p:pic>
        <p:nvPicPr>
          <p:cNvPr id="4102" name="Picture 6" descr="http://soviet-aces-1936-53.ru/abc/k/kozlov_na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933056"/>
            <a:ext cx="2521888" cy="170080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300192" y="5589240"/>
            <a:ext cx="2599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Козлов </a:t>
            </a:r>
          </a:p>
          <a:p>
            <a:pPr algn="ctr"/>
            <a:r>
              <a:rPr lang="ru-RU" dirty="0" smtClean="0"/>
              <a:t>Николай Александрович</a:t>
            </a:r>
            <a:endParaRPr lang="ru-RU" dirty="0"/>
          </a:p>
        </p:txBody>
      </p:sp>
      <p:sp>
        <p:nvSpPr>
          <p:cNvPr id="4104" name="AutoShape 8" descr="https://editorial01.shutterstock.com/wm-preview-1500/10304892a/cda1eb61/historical-collection-shutterstock-editorial-10304892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historical-collection-shutterstock-editorial-10304892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3933056"/>
            <a:ext cx="2718048" cy="19080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5805264"/>
            <a:ext cx="2238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Баранов </a:t>
            </a:r>
          </a:p>
          <a:p>
            <a:pPr algn="ctr"/>
            <a:r>
              <a:rPr lang="ru-RU" dirty="0" smtClean="0"/>
              <a:t>Михаил Дмитриевич</a:t>
            </a:r>
            <a:endParaRPr lang="ru-RU" dirty="0"/>
          </a:p>
        </p:txBody>
      </p:sp>
      <p:sp>
        <p:nvSpPr>
          <p:cNvPr id="4106" name="AutoShape 10" descr="https://img-fotki.yandex.ru/get/4401/93685861.14/0_6c678_bcff85fb_X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 descr="0009.jpg"/>
          <p:cNvPicPr>
            <a:picLocks noChangeAspect="1"/>
          </p:cNvPicPr>
          <p:nvPr/>
        </p:nvPicPr>
        <p:blipFill>
          <a:blip r:embed="rId9" cstate="print"/>
          <a:srcRect r="2253"/>
          <a:stretch>
            <a:fillRect/>
          </a:stretch>
        </p:blipFill>
        <p:spPr>
          <a:xfrm>
            <a:off x="4078226" y="3933056"/>
            <a:ext cx="2020043" cy="14139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79912" y="5373216"/>
            <a:ext cx="25050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Экспонат самолета – </a:t>
            </a:r>
          </a:p>
          <a:p>
            <a:pPr algn="ctr"/>
            <a:r>
              <a:rPr lang="ru-RU" sz="1400" dirty="0" smtClean="0"/>
              <a:t>-истребителя Центрального</a:t>
            </a:r>
          </a:p>
          <a:p>
            <a:pPr algn="ctr"/>
            <a:r>
              <a:rPr lang="ru-RU" sz="1400" dirty="0" smtClean="0"/>
              <a:t> музея </a:t>
            </a:r>
            <a:r>
              <a:rPr lang="ru-RU" sz="1400" dirty="0" err="1" smtClean="0"/>
              <a:t>Военно</a:t>
            </a:r>
            <a:r>
              <a:rPr lang="ru-RU" sz="1400" dirty="0" smtClean="0"/>
              <a:t> Воздушных сил</a:t>
            </a:r>
          </a:p>
          <a:p>
            <a:pPr algn="ctr"/>
            <a:r>
              <a:rPr lang="ru-RU" sz="1400" dirty="0" smtClean="0"/>
              <a:t>В Монино.</a:t>
            </a:r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ytimg.com/vi/udWCq3CRabU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4" descr="http://luk-musik.narod.ru/img/lento4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907196" y="2907194"/>
            <a:ext cx="6858001" cy="1043608"/>
          </a:xfrm>
          <a:prstGeom prst="rect">
            <a:avLst/>
          </a:prstGeom>
          <a:noFill/>
        </p:spPr>
      </p:pic>
      <p:pic>
        <p:nvPicPr>
          <p:cNvPr id="4" name="Picture 2" descr="https://mk.kbr.ru/wp-content/uploads/2019/12/Logotip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1311146" cy="15121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83768" y="836712"/>
            <a:ext cx="4773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Попова Надежда Васильевна</a:t>
            </a:r>
          </a:p>
        </p:txBody>
      </p:sp>
      <p:pic>
        <p:nvPicPr>
          <p:cNvPr id="6" name="Содержимое 3" descr="PopovaNadezVa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2636912"/>
            <a:ext cx="2016224" cy="2865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Попова Н.В.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2204864"/>
            <a:ext cx="2122946" cy="2942698"/>
          </a:xfrm>
          <a:prstGeom prst="rect">
            <a:avLst/>
          </a:prstGeom>
        </p:spPr>
      </p:pic>
      <p:pic>
        <p:nvPicPr>
          <p:cNvPr id="8" name="Рисунок 7" descr="01a3281d04a8aac2e9db3cc564abbd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1412776"/>
            <a:ext cx="1996274" cy="29356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35896" y="4437112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cs typeface="Arial" pitchFamily="34" charset="0"/>
              </a:rPr>
              <a:t>27.12.1921/06.07.2013</a:t>
            </a:r>
            <a:endParaRPr lang="ru-RU" sz="2000" b="1" dirty="0"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4869160"/>
            <a:ext cx="3779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Заместитель командира эскадрильи </a:t>
            </a:r>
            <a:r>
              <a:rPr lang="ru-RU" b="1" dirty="0" smtClean="0">
                <a:hlinkClick r:id="rId8" tooltip="46-й гвардейский ночной бомбардировочный авиационный полк"/>
              </a:rPr>
              <a:t>46-го гвардейского женского полка ночных бомбардировщиков</a:t>
            </a:r>
            <a:r>
              <a:rPr lang="ru-RU" b="1" dirty="0" smtClean="0"/>
              <a:t> </a:t>
            </a:r>
            <a:r>
              <a:rPr lang="ru-RU" b="1" dirty="0" smtClean="0">
                <a:hlinkClick r:id="rId9" tooltip="4-я воздушная армия (СССР)"/>
              </a:rPr>
              <a:t>4-й Воздушной армии</a:t>
            </a:r>
            <a:r>
              <a:rPr lang="ru-RU" b="1" dirty="0" smtClean="0"/>
              <a:t> </a:t>
            </a:r>
            <a:r>
              <a:rPr lang="ru-RU" b="1" dirty="0" smtClean="0">
                <a:hlinkClick r:id="rId10" tooltip="2-й Белорусский фронт"/>
              </a:rPr>
              <a:t>2-го Белорусского фронта</a:t>
            </a:r>
            <a:r>
              <a:rPr lang="ru-RU" b="1" dirty="0" smtClean="0"/>
              <a:t>, </a:t>
            </a:r>
            <a:r>
              <a:rPr lang="ru-RU" b="1" dirty="0" smtClean="0">
                <a:hlinkClick r:id="rId11" tooltip="Герой Советского Союза"/>
              </a:rPr>
              <a:t>Герой Советского Союза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03648" y="0"/>
            <a:ext cx="7494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В </a:t>
            </a:r>
            <a:r>
              <a:rPr lang="ru-RU" b="1" dirty="0" err="1" smtClean="0"/>
              <a:t>военно</a:t>
            </a:r>
            <a:r>
              <a:rPr lang="ru-RU" b="1" dirty="0" smtClean="0"/>
              <a:t> - воздушных силах Советской авиации в годы ВОВ участвовали</a:t>
            </a:r>
          </a:p>
          <a:p>
            <a:pPr algn="ctr"/>
            <a:r>
              <a:rPr lang="ru-RU" b="1" dirty="0" smtClean="0"/>
              <a:t>и женщины, которые были  главнокомандующими,</a:t>
            </a:r>
          </a:p>
          <a:p>
            <a:pPr algn="ctr"/>
            <a:r>
              <a:rPr lang="ru-RU" b="1" dirty="0" smtClean="0"/>
              <a:t> пилотами – истребителями, летчиками.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750</Words>
  <Application>Microsoft Office PowerPoint</Application>
  <PresentationFormat>Экран (4:3)</PresentationFormat>
  <Paragraphs>143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56</cp:revision>
  <dcterms:created xsi:type="dcterms:W3CDTF">2020-04-29T18:23:33Z</dcterms:created>
  <dcterms:modified xsi:type="dcterms:W3CDTF">2020-05-03T18:52:17Z</dcterms:modified>
</cp:coreProperties>
</file>