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0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4D7C-50DC-4555-B04A-B1A62B2B6E6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4A4E-7EC9-4D4B-9805-CF4E78BF0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21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4D7C-50DC-4555-B04A-B1A62B2B6E6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4A4E-7EC9-4D4B-9805-CF4E78BF0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832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4D7C-50DC-4555-B04A-B1A62B2B6E6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4A4E-7EC9-4D4B-9805-CF4E78BF0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66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4D7C-50DC-4555-B04A-B1A62B2B6E6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4A4E-7EC9-4D4B-9805-CF4E78BF0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56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4D7C-50DC-4555-B04A-B1A62B2B6E6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4A4E-7EC9-4D4B-9805-CF4E78BF0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16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4D7C-50DC-4555-B04A-B1A62B2B6E6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4A4E-7EC9-4D4B-9805-CF4E78BF0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72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4D7C-50DC-4555-B04A-B1A62B2B6E6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4A4E-7EC9-4D4B-9805-CF4E78BF0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57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4D7C-50DC-4555-B04A-B1A62B2B6E6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4A4E-7EC9-4D4B-9805-CF4E78BF0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71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4D7C-50DC-4555-B04A-B1A62B2B6E6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4A4E-7EC9-4D4B-9805-CF4E78BF0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087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4D7C-50DC-4555-B04A-B1A62B2B6E6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4A4E-7EC9-4D4B-9805-CF4E78BF0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653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04D7C-50DC-4555-B04A-B1A62B2B6E6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14A4E-7EC9-4D4B-9805-CF4E78BF0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435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04D7C-50DC-4555-B04A-B1A62B2B6E64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14A4E-7EC9-4D4B-9805-CF4E78BF05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90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9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906001" cy="5658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«Военные профессии»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Воспитание нравственно-патриотических чувств, любви к Родине, уважения к Российской армии.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закреплять знания детей о разнообразии военных профессий; - уточнить знания о том, чем занимаются военные; - сформировать понимание того, что работа военного нужна и ответственна; - закрепить умение правильно собирать изображение предмета из отдельных частей. - развивать познавательные процессы;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Оборудование:</a:t>
            </a: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конверты с загадкой и изображением военных профессии; изображение профессии, разделенное на 6 частей, соответствующие изображениям на конверте.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u="sng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Ход игры: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№1.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Играть можно с группой детей, подгруппой и индивидуально. Воспитатель берет конверт и читает загадку о военной профессии. На конверте изображены картинки подсказки (изображения данной профессии), воспитатель вместе с детьми рассматривают их. Ребенку, который отгадал загадку, отдается конверт с отдельными частями картинки (профессии). Воспитатель предлагает ребенку внимательно рассмотреть картинку и собрать картинку из отдельных частей. По окончании выполнения задания детям предлагается сравнить полученное изображение с изображением на конверте.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Вариант №2 Отгадать загадку и собрать по памяти изображение, без образца.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Вариант №3 смешать все части из отдельных конвертов в один конверт.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917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5659" y="357809"/>
            <a:ext cx="97164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 о военных профессиях с ответами для детей 5-7 лет</a:t>
            </a:r>
            <a:endParaRPr lang="ru-RU" sz="3600" b="1" dirty="0">
              <a:solidFill>
                <a:srgbClr val="00B05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659" y="1884459"/>
            <a:ext cx="26159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самолете он летает,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Страну нашу охраняет.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Выполняет он приказ: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Защищая с неба нас.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(Летчик)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19061" y="1884459"/>
            <a:ext cx="26636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Бескозырка и тельняшка,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Вьются ленты за спиной.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По полгода ходит в море,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Вы узнали кто такой?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(Моряк)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74511" y="1884459"/>
            <a:ext cx="2997642" cy="1532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Гусеницы, башня, пушка,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Люк открытый на верхушке.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машина в поле чистом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Управляется…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(Танкистом)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7523" y="4564048"/>
            <a:ext cx="344291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Защитит он нас умело,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парашютом между делом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Прыгнет вниз и без прикрас,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 любой приказ.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(Десантник)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92201" y="4564048"/>
            <a:ext cx="416648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ранили солдата,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внезапно тут как тут.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Забинтует и подлечит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его друзья зовут?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(Военный врач)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033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089" y="5799"/>
            <a:ext cx="6809822" cy="684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57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799" y="17992"/>
            <a:ext cx="6846401" cy="68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06" y="21040"/>
            <a:ext cx="6870787" cy="681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96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703" y="2751"/>
            <a:ext cx="6858594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5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365" y="30185"/>
            <a:ext cx="6901270" cy="679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418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</TotalTime>
  <Words>259</Words>
  <Application>Microsoft Office PowerPoint</Application>
  <PresentationFormat>Лист A4 (210x297 мм)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2020-04-28T12:45:04Z</dcterms:created>
  <dcterms:modified xsi:type="dcterms:W3CDTF">2020-04-28T13:29:40Z</dcterms:modified>
</cp:coreProperties>
</file>