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6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06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42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31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0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54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0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16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40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80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0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3810-FDF7-4AAE-ABDB-9ED2B9FADB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7B7A-15B6-425A-90CA-47DACF1E6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9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67"/>
            <a:ext cx="9906000" cy="68525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2654" y="906449"/>
            <a:ext cx="7028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Консультация для родителей </a:t>
            </a:r>
          </a:p>
          <a:p>
            <a:pPr algn="ctr"/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«Расскажем детям о Великой Отечественной войне»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883" y="2277552"/>
            <a:ext cx="4866861" cy="36501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464" y="4397072"/>
            <a:ext cx="9454102" cy="189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algn="r">
              <a:lnSpc>
                <a:spcPct val="120000"/>
              </a:lnSpc>
              <a:spcAft>
                <a:spcPts val="800"/>
              </a:spcAft>
            </a:pPr>
            <a:endParaRPr lang="ru-RU" sz="1400" dirty="0" smtClean="0">
              <a:solidFill>
                <a:srgbClr val="5A5A5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algn="r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воспитатель:</a:t>
            </a:r>
          </a:p>
          <a:p>
            <a:pPr marL="1371600" algn="r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Мурушкина Евгения Алексеевна </a:t>
            </a:r>
            <a:endParaRPr lang="ru-RU" sz="1000" dirty="0" smtClean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algn="ctr">
              <a:lnSpc>
                <a:spcPct val="120000"/>
              </a:lnSpc>
              <a:spcAft>
                <a:spcPts val="800"/>
              </a:spcAft>
            </a:pPr>
            <a:endParaRPr lang="ru-RU" sz="1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algn="ctr">
              <a:lnSpc>
                <a:spcPct val="120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Сасово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5467"/>
            <a:ext cx="9906000" cy="6863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4988" y="159026"/>
            <a:ext cx="8499944" cy="6164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«Расскажем детям о Великой Отечественной войне»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История нашей страны никогда не была безмятежной. В ней есть две особые даты: 22 июня – начало Великой Отечественной войны и 9 мая – День Победы. Семьдесят четыре года минуло со дня Победы в Великой Отечественной войне, но до сих пор не меркнет величие подвига нашего народа. Победа над фашизмом – великий урок всем поколениям. Поэтому мы, взрослые, должны сделать так, чтобы наши дети уже в дошкольном возрасте знали и помнили эти радостные и трагичные страницы нашей истории и не повторяли ошибок прошлого. Недаром О. Бисмарк говорил: « Даже победоносная война – это зло, которое должно быть предотвращено мудростью народа».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 мая – праздник простой и в то же время сложный для понимания детей. С одной стороны простая и понятная тема борьбы добра со злом, а с другой – очень сложно объяснить, почему была война, почему люди уничтожали друг друга.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Тема войны очень глубокая и серьёзная, особенно для детей 5-6 лет. У этого возраста есть своя специфика: ребенку не свойственно трагическое восприятие мира из – за ограниченного детского опыта и присутствия недостаточной </a:t>
            </a:r>
            <a:r>
              <a:rPr lang="ru-RU" sz="1400" b="0" i="0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сформированности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временных связей. К тому же в век информационных технологий у современных детей понемногу стирается грань между реальностью и игрой. Детям очень сложно понять такие сложные темы во всем многообразии конкретной информации. Мышление в дошкольном возрасте носит ярко выраженный конкретный, образный характер и во многом еще сохраняет тесную связь с практической деятельностью. Детям очень трудно понять то, что не проходит через их практическую деятельность.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Поэтому следует, уделить особое внимание, на эмоциональное восприятие детьми темы войны - борьбы добра со злом. Ведь им недостаточно знать, надо чувствовать. Воспринятая сердцем, вся информация может запомниться надолго и дать неожиданные результаты.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того чтобы у детей появился интерес к данной теме в детских образовательных учреждениях осуществляется целенаправленная работа, а именно проводятся тематические занятия, чтение художественной литературы, продуктивная, игровая, театрализованная деятельность, совместные походы в музей. Но времени, выделенного в детском саду для совместной деятельности с детьми на данную тему явно недостаточно. Поэтому, данная работа предполагает активное участие родителей не только в мероприятиях, проводимых внутри детского сада, но и ознакомление детей с темой Великой Отечественной войны в семье.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9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1"/>
            <a:ext cx="9906000" cy="68758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7037" y="159025"/>
            <a:ext cx="850789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4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Предлагаем примерные формы работы по изучению данной темы родителей со своими детьми дома: 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чтение литературы, беседы и просмотр телепередач на военную тематику;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рассматривание иллюстраций, семейных фотографий (бабушек, дедушек);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словесно – дидактические игры;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заучивание стихотворений, пословиц, поговорок, песен на военную тему;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участие в выставках совместного семейного творчества;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посещение военных музеев, ознакомление с памятниками, экскурсии на памятные исторические места (если имеется такая возможность).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Особое внимание родителей хотелось бы уделить по ознакомлению детей дошкольного возраста с произведениями о Великой Отечественной войне, воспитывающими историческую память и уважение, гордость за свою Родину. 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Какие же книги о войне для детей можно посоветовать прочитать ребятам?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Разумеется, самыми интересными для них будут те произведения, герои которых их сверстники. Что пережили их ровесники? Как вели себя в сложнейших ситуациях? Какой вклад внесли в Победу?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Почти все написанное для детей о войне создано во второй половине ХХ столетия. В детской литературе для дошкольников существует одна тема – память о Великой Отечественной войне. Редкие авторы обращаются к событиям военных лет непосредственно. Право на это дано не каждому, его надо заслужить. Не годятся придуманные истории о похождениях бравых солдат, легких подвигах и быстрых победах, так увлекающие малышей. Нужна, правда – яркая, убедительная, живая. Нужен смысл, доступный маленькому читателю и в то же время достойный того события, о котором идет речь.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Прежде чем, знакомить дошкольников с произведениями о войне, необходимо подготовить их к восприятию этой сложной темы: 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дать небольшие сведения из истории;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-рассказать маленьким слушателям о том, как мужественно защищали Родину солдаты, о ценности и неповторимости каждой человеческой жизни, о подвиге каждого человека на войне и всего народа в целом;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говорить с ними о губительном характере войны, сметающей на своем пути все живое, оставляющей после себя людское горе,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выжженую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землю.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4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0" y="-9442"/>
            <a:ext cx="9906859" cy="6876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7037" y="294198"/>
            <a:ext cx="85158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только тогда, когда у ребенка будет сформировано хоть малейшее представление о том, что же такое «война», можно предлагать ему рассказы об этом тяжелейшем времени в истории страны.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Многие авторы детской литературы на собственном опыте познали все тяготы войны и не раз пережившее ее в процессе создания художественных произведений, знали то, о чем говорили читателям. Их нельзя не услышать.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Предлагаем вашему вниманию список художественной литературы, которую можно прочитать в кругу семьи с детьми дошкольного возраста, а затем совместно обсудить полученные впечатления от прочитанного: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С.П.Алексеев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«Рассказы из истории Великой Отечественной войны».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Книга посвящена трем главным сражениям Великой Отечественной войны. О том, как развивалась грандиозная битва у стен Москвы, о героизме советских людей, вставших на защиту столицы;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Е. Благинина «Шинель»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о детстве лишенном радостей по чьей – то злой воле, подраненном войной, заставившей рано повзрослеть;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А.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Барто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«Звенигород»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о военном детстве в тылу;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С.М. Георгиевская «Галина мама».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Эта небольшая повесть написана для малышей, для дошкольников, но рассказывается в ней не о пустяках, а о воинской доблести;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Ю.П.Герман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«Вот как это было». 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Повесть написана от имени маленького героя Мишки. Автор показал войну, блокаду в детском восприятии - в произведении нет ни одного слова, которое выходило бы за границы Мишкиного понимания;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В.Ю. Драгунский «Арбузный переулок» 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(в кн. «Денискины рассказы»). Отец рассказывает Дениске о своем голодном военном детстве;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А.М.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Жариков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«Смелые ребята», «Максим в отряде», «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Юнбат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Иванов»;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В.А.Осеева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«Андрейка».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Рассказ о семилетнем Андрейке, помогающем матери в тяжелые военные годы и старающемся заменить ушедшего на фронт старшего брата;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К.Г. Паустовский «Стальное колечко».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Сказка о девочке и волшебном колечке, которое подарил ей боец.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-И.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Токмакова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«Сосны шумят»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о том, как война долгие годы не отпускает человека;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2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0" y="-12491"/>
            <a:ext cx="9906859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8843" y="238539"/>
            <a:ext cx="8484040" cy="4852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Шишов А. «Лесная девочка»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Из книжки ребята узнают о судьбе маленькой девочки Тани, внучки старого партизана, в годы Великой Отечественной войны;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Ю.Яковлев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«Как Сережа на войну ходил».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Пронзительная сказка о мальчике Сереже, который хотел увидеть войну собственными глазами. И повел его по военной дороге ни кто иной, как родной дедушка... , погибший в неравном бою. Нелегкий это был поход – ведь война не прогулка, а тяжелый труд, опасности, бессонные ночи и бесконечная усталость.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Л.Кассиль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«Твои защитники»;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400" b="0" i="1" u="none" strike="noStrike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С.Михалков</a:t>
            </a: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«День Победы».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Конечно, это не все произведения, которые можно прочитать с детьми дошкольного возраста. Но ясно одно – говорить о войне, читать о ней не только следует, но и необходимо. Важен, прежде всего, тот смысл, те ценности, которые с детства будет усваивать растущий человек с помощью нас – взрослых, и над которыми он будет думать если не сейчас, то впоследствии. </a:t>
            </a:r>
            <a:endParaRPr lang="ru-RU" sz="11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160270"/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Пусть мир украсит доброта,</a:t>
            </a:r>
            <a:b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расцветут улыбкой лица,</a:t>
            </a:r>
            <a:b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слово «страшное» война,</a:t>
            </a:r>
            <a:b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Пусть никогда не повториться!</a:t>
            </a:r>
            <a:b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Пусть солнце светит над землей,</a:t>
            </a:r>
            <a:b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Любовь шагает по планете.</a:t>
            </a:r>
            <a:b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в каждой пусть семье большой,</a:t>
            </a:r>
            <a:b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1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 любимой мамой будут дети!</a:t>
            </a: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                        (М. В. Сидорова)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301</Words>
  <Application>Microsoft Office PowerPoint</Application>
  <PresentationFormat>Лист A4 (210x297 мм)</PresentationFormat>
  <Paragraphs>47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Home</cp:lastModifiedBy>
  <cp:revision>4</cp:revision>
  <dcterms:created xsi:type="dcterms:W3CDTF">2020-04-28T11:29:39Z</dcterms:created>
  <dcterms:modified xsi:type="dcterms:W3CDTF">2020-04-28T13:13:09Z</dcterms:modified>
</cp:coreProperties>
</file>