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9" r:id="rId4"/>
    <p:sldId id="260" r:id="rId5"/>
    <p:sldId id="268" r:id="rId6"/>
    <p:sldId id="269" r:id="rId7"/>
    <p:sldId id="261" r:id="rId8"/>
    <p:sldId id="262" r:id="rId9"/>
    <p:sldId id="270" r:id="rId10"/>
    <p:sldId id="265" r:id="rId11"/>
    <p:sldId id="258" r:id="rId12"/>
    <p:sldId id="271" r:id="rId13"/>
    <p:sldId id="264" r:id="rId14"/>
    <p:sldId id="263" r:id="rId15"/>
    <p:sldId id="266" r:id="rId16"/>
    <p:sldId id="267" r:id="rId17"/>
    <p:sldId id="274" r:id="rId18"/>
    <p:sldId id="272" r:id="rId19"/>
    <p:sldId id="273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60"/>
  </p:normalViewPr>
  <p:slideViewPr>
    <p:cSldViewPr snapToGrid="0">
      <p:cViewPr>
        <p:scale>
          <a:sx n="73" d="100"/>
          <a:sy n="73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F7CD-D6C9-4738-96FA-5136E8B51F2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037-5319-48E3-9E35-61BF423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43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F7CD-D6C9-4738-96FA-5136E8B51F2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037-5319-48E3-9E35-61BF423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854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F7CD-D6C9-4738-96FA-5136E8B51F2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037-5319-48E3-9E35-61BF423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334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F7CD-D6C9-4738-96FA-5136E8B51F2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037-5319-48E3-9E35-61BF4230984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0294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F7CD-D6C9-4738-96FA-5136E8B51F2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037-5319-48E3-9E35-61BF423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679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F7CD-D6C9-4738-96FA-5136E8B51F2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037-5319-48E3-9E35-61BF423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981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F7CD-D6C9-4738-96FA-5136E8B51F2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037-5319-48E3-9E35-61BF423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126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F7CD-D6C9-4738-96FA-5136E8B51F2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037-5319-48E3-9E35-61BF423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13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F7CD-D6C9-4738-96FA-5136E8B51F2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037-5319-48E3-9E35-61BF423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33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F7CD-D6C9-4738-96FA-5136E8B51F2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037-5319-48E3-9E35-61BF423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19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F7CD-D6C9-4738-96FA-5136E8B51F2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037-5319-48E3-9E35-61BF423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37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F7CD-D6C9-4738-96FA-5136E8B51F2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037-5319-48E3-9E35-61BF423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17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F7CD-D6C9-4738-96FA-5136E8B51F2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037-5319-48E3-9E35-61BF423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11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F7CD-D6C9-4738-96FA-5136E8B51F2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037-5319-48E3-9E35-61BF423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11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F7CD-D6C9-4738-96FA-5136E8B51F2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037-5319-48E3-9E35-61BF423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66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F7CD-D6C9-4738-96FA-5136E8B51F2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037-5319-48E3-9E35-61BF423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95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F7CD-D6C9-4738-96FA-5136E8B51F2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A037-5319-48E3-9E35-61BF423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12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A77F7CD-D6C9-4738-96FA-5136E8B51F2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EA037-5319-48E3-9E35-61BF423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9242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4320" y="393192"/>
            <a:ext cx="9013371" cy="2219379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История одной семьи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8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8143" y="0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712"/>
            <a:ext cx="12191999" cy="6883712"/>
          </a:xfrm>
        </p:spPr>
      </p:pic>
    </p:spTree>
    <p:extLst>
      <p:ext uri="{BB962C8B-B14F-4D97-AF65-F5344CB8AC3E}">
        <p14:creationId xmlns:p14="http://schemas.microsoft.com/office/powerpoint/2010/main" val="96383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16"/>
            <a:ext cx="12192000" cy="6839383"/>
          </a:xfrm>
        </p:spPr>
      </p:pic>
    </p:spTree>
    <p:extLst>
      <p:ext uri="{BB962C8B-B14F-4D97-AF65-F5344CB8AC3E}">
        <p14:creationId xmlns:p14="http://schemas.microsoft.com/office/powerpoint/2010/main" val="145454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45968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0760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33741" cy="68580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2" y="0"/>
            <a:ext cx="11993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790"/>
            <a:ext cx="12191999" cy="6906789"/>
          </a:xfrm>
        </p:spPr>
      </p:pic>
    </p:spTree>
    <p:extLst>
      <p:ext uri="{BB962C8B-B14F-4D97-AF65-F5344CB8AC3E}">
        <p14:creationId xmlns:p14="http://schemas.microsoft.com/office/powerpoint/2010/main" val="74608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1759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6"/>
            <a:ext cx="12192000" cy="6846534"/>
          </a:xfrm>
        </p:spPr>
      </p:pic>
    </p:spTree>
    <p:extLst>
      <p:ext uri="{BB962C8B-B14F-4D97-AF65-F5344CB8AC3E}">
        <p14:creationId xmlns:p14="http://schemas.microsoft.com/office/powerpoint/2010/main" val="298257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2043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66857"/>
          </a:xfrm>
        </p:spPr>
      </p:pic>
    </p:spTree>
    <p:extLst>
      <p:ext uri="{BB962C8B-B14F-4D97-AF65-F5344CB8AC3E}">
        <p14:creationId xmlns:p14="http://schemas.microsoft.com/office/powerpoint/2010/main" val="252329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182" y="1"/>
            <a:ext cx="931817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48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7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426" y="4319322"/>
            <a:ext cx="5190744" cy="2081477"/>
          </a:xfrm>
        </p:spPr>
        <p:txBody>
          <a:bodyPr/>
          <a:lstStyle/>
          <a:p>
            <a:r>
              <a:rPr lang="ru-RU" sz="4800" dirty="0" smtClean="0"/>
              <a:t>Мы помним, </a:t>
            </a:r>
            <a:br>
              <a:rPr lang="ru-RU" sz="4800" dirty="0" smtClean="0"/>
            </a:br>
            <a:r>
              <a:rPr lang="ru-RU" sz="4800" dirty="0" smtClean="0"/>
              <a:t>     Мы гордимся</a:t>
            </a:r>
            <a:endParaRPr lang="ru-RU" sz="4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45" y="452718"/>
            <a:ext cx="5478124" cy="36506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924" y="900568"/>
            <a:ext cx="3735976" cy="56039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037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1916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57038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12192000" cy="6959600"/>
          </a:xfrm>
        </p:spPr>
      </p:pic>
    </p:spTree>
    <p:extLst>
      <p:ext uri="{BB962C8B-B14F-4D97-AF65-F5344CB8AC3E}">
        <p14:creationId xmlns:p14="http://schemas.microsoft.com/office/powerpoint/2010/main" val="213867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733741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" y="0"/>
            <a:ext cx="11878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6897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5542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48549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132</TotalTime>
  <Words>6</Words>
  <Application>Microsoft Office PowerPoint</Application>
  <PresentationFormat>Широкоэкранный</PresentationFormat>
  <Paragraphs>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Century Gothic</vt:lpstr>
      <vt:lpstr>Wingdings 3</vt:lpstr>
      <vt:lpstr>Ион</vt:lpstr>
      <vt:lpstr>История одной семьи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помним,       Мы гордимся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12</cp:revision>
  <dcterms:created xsi:type="dcterms:W3CDTF">2020-04-23T15:15:00Z</dcterms:created>
  <dcterms:modified xsi:type="dcterms:W3CDTF">2020-04-27T09:37:59Z</dcterms:modified>
</cp:coreProperties>
</file>