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A0F-603F-4681-95A3-F7AC720933EF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E71-878B-4A40-BA2C-34132BB693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986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A0F-603F-4681-95A3-F7AC720933EF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E71-878B-4A40-BA2C-34132BB693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769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A0F-603F-4681-95A3-F7AC720933EF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E71-878B-4A40-BA2C-34132BB693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68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A0F-603F-4681-95A3-F7AC720933EF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E71-878B-4A40-BA2C-34132BB693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695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A0F-603F-4681-95A3-F7AC720933EF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E71-878B-4A40-BA2C-34132BB693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772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A0F-603F-4681-95A3-F7AC720933EF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E71-878B-4A40-BA2C-34132BB693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931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A0F-603F-4681-95A3-F7AC720933EF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E71-878B-4A40-BA2C-34132BB693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808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A0F-603F-4681-95A3-F7AC720933EF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E71-878B-4A40-BA2C-34132BB693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194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A0F-603F-4681-95A3-F7AC720933EF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E71-878B-4A40-BA2C-34132BB693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456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A0F-603F-4681-95A3-F7AC720933EF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E71-878B-4A40-BA2C-34132BB693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030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A0F-603F-4681-95A3-F7AC720933EF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E71-878B-4A40-BA2C-34132BB693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194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3CA0F-603F-4681-95A3-F7AC720933EF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C1E71-878B-4A40-BA2C-34132BB693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93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332656"/>
            <a:ext cx="7543800" cy="309634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Ерохина Валентина Петровна, Рогожин Лев Алексеевич</a:t>
            </a:r>
          </a:p>
          <a:p>
            <a:pPr marL="0" indent="0" algn="ctr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(прадед и прабабушка Саши Сурикова)</a:t>
            </a:r>
            <a:endPara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войны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Ерохина Валентина Петровна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(прабабушка Саши Сурикова) – училась в ФЗУ и работала в Баку на одном из авиаремонтных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заводов, где производились самолёты-истребители УТИ-4 и Як-3,  сани для военных аэропланов и изготовлялись реактивные снаряды для легендарных «Катюш».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Её муж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Рогожин Лев Алексеевич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прошел всю войну.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свободное от учёбы и работы на заводе время она приходила на работу к маме. Её мама –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 Алексеевна Ерохина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работала санитаркой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эвакогоспитале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200" dirty="0"/>
          </a:p>
        </p:txBody>
      </p:sp>
      <p:pic>
        <p:nvPicPr>
          <p:cNvPr id="1026" name="Picture 2" descr="Ерохина Валентина Петров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5024"/>
            <a:ext cx="2146799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Рогожин Лев Алексееви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573016"/>
            <a:ext cx="193833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Ерохина Мария Алексеевн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573016"/>
            <a:ext cx="180020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176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Home</cp:lastModifiedBy>
  <cp:revision>2</cp:revision>
  <dcterms:created xsi:type="dcterms:W3CDTF">2020-04-07T13:52:25Z</dcterms:created>
  <dcterms:modified xsi:type="dcterms:W3CDTF">2020-04-28T11:36:51Z</dcterms:modified>
</cp:coreProperties>
</file>