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44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862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0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77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708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26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78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46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450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175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15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932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4381-F66A-4715-BC86-FAC17DCAAFC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81440-4052-4B22-B158-007FF7B3A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25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5"/>
            <a:ext cx="6781800" cy="83663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деду за победу!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55576" y="692696"/>
            <a:ext cx="7543800" cy="3886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i="1" dirty="0"/>
              <a:t> </a:t>
            </a:r>
            <a:endParaRPr lang="ru-RU" sz="5600" dirty="0"/>
          </a:p>
          <a:p>
            <a:pPr marL="0" indent="0" algn="ctr">
              <a:buNone/>
            </a:pPr>
            <a:r>
              <a:rPr lang="ru-RU" sz="5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Хазиков</a:t>
            </a:r>
            <a:r>
              <a:rPr lang="ru-RU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Рэм Михайлович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(Прадедушка Прямосудовой Арины)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09 сентября 1926 года в г. Сасово Рязанской области.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 обучение в Средней школе № 20 (в настоящее время Средняя школа № 106).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1944 году в 18 летнем возрасте из г. Сасово Рязанской области был призван в ряды Рабочей Крестьянской Красной Армии. 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Службу проходил в гвардейских артиллерийских войсках в звании гвардии сержанта.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второго Белорусского фронта принимал участие во взятии г. Кёнигсберг (в настоящее время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Калининград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10 апреля 1945 года.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проявленный героизм во время Великой Отечественной Войны был награжден правительственными наградами: 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Орденом Отечественной войны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степени, 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Медалью «За боевые заслуги», 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Медалью «За взятие Кёнигсберга», 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Медалью «За Победу над Германией в Великой Отечественной войне 1941-1945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.»,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юбилейными медалями. 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Фото0002_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212976"/>
            <a:ext cx="1868488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Фото0001_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05064"/>
            <a:ext cx="1512168" cy="217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Дзержинская районная организация Партии регионо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4824536" cy="188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52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Спасибо деду за победу!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Спасибо деду за победу!</dc:title>
  <dc:creator>1</dc:creator>
  <cp:lastModifiedBy>1</cp:lastModifiedBy>
  <cp:revision>2</cp:revision>
  <dcterms:created xsi:type="dcterms:W3CDTF">2020-04-07T13:48:12Z</dcterms:created>
  <dcterms:modified xsi:type="dcterms:W3CDTF">2020-04-08T09:51:31Z</dcterms:modified>
</cp:coreProperties>
</file>