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59748-FDC1-4340-A89F-53C8C185F1C2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82414-F0C0-4674-B0B9-385044D57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2414-F0C0-4674-B0B9-385044D5751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820A-4A32-4E66-A506-6FBD2ABC807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4DEC-FAB0-4DAF-A79A-0465F5F83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921063/c1999213-caae-49cb-abcc-e129a8d9fa1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43"/>
            <a:ext cx="9137219" cy="68681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4087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учреждение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N11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по изготовлению броши из атласных лент  в технике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« Я помню! Я горжусь!»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29309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Разработал 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воспитатель высшей  категории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Пескова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Анна Васильевна.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58924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Сасово 2020 год.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91680" y="457303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Последовательность изготовления.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Разрезаем ленты на квадраты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стер-класс по изготовлению броши из атласных лент в технике канзаши  «Я помню! Я горжусь!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1" y="3501008"/>
            <a:ext cx="6192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Квадратную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заготовку оранжевого цвета складываем по диагонали, и затем снова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Тоже самое проделываем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чёрным квадратом.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maam.ru/upload/blogs/detsad-245089-1427263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15616" y="350297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Далее обе детали накладываем друг на друга.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detsad-245089-14272636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48245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5656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 rot="10800000" flipV="1">
            <a:off x="1043608" y="3653217"/>
            <a:ext cx="8100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Складываем пополам и обжигаем концы.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maam.ru/upload/blogs/detsad-245089-14272636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45089-1427263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45365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3140968"/>
            <a:ext cx="42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 должно получиться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лепестков.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detsad-245089-14272637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4752528" cy="26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3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772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полученных лепестков начинаем 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веточку.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www.maam.ru/upload/blogs/detsad-245089-14272638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24744"/>
            <a:ext cx="48965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245089-14272638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5040560" cy="2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45089-1427263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43608" y="3048276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8.Затем берём георгиевскую ленточку , складываем накрест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www.maam.ru/upload/blogs/detsad-245089-14272639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4680520" cy="28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55576" y="449714"/>
            <a:ext cx="8388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Получившуюся веточку приклеиваем к ленте.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detsad-245089-14272640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5256584" cy="28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87624" y="3716080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10.Булавку приклеиваем к ленте с изнаночной стороны.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maam.ru/upload/blogs/detsad-245089-14272642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077072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62068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11. Брошь готова.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:\DCIM\101CANON\IMG_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211960" cy="31589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5172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Спасибо за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150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2020-03-11T17:40:08Z</dcterms:created>
  <dcterms:modified xsi:type="dcterms:W3CDTF">2020-03-11T20:07:42Z</dcterms:modified>
</cp:coreProperties>
</file>