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тмен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132" y="3504043"/>
            <a:ext cx="4955268" cy="309474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912D6-1091-493E-94C9-B79C66A81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220686"/>
            <a:ext cx="7766936" cy="183014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 - класс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«Георгиевская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бумаги»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5E77AF8-F891-4CA8-BE6D-A7F4704F0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499" y="4766450"/>
            <a:ext cx="4542368" cy="17359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воспитатель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Чистякова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икторовна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934" y="0"/>
            <a:ext cx="8568267" cy="120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endParaRPr lang="ru-RU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en-US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N11</a:t>
            </a:r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09733" y="6417733"/>
            <a:ext cx="138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752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3107B08-04F7-4FDD-BC05-A6B2AE60A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35" y="225425"/>
            <a:ext cx="7881494" cy="63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38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CB4B66B-D4CA-4D0A-8599-6899AAE95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678" y="146050"/>
            <a:ext cx="7373144" cy="65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17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1BD4091-F3D6-4F78-9270-DE4406711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417" y="185738"/>
            <a:ext cx="7411512" cy="64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23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2304BB8-5621-4866-8AE8-09CE950B9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861" y="212725"/>
            <a:ext cx="7771088" cy="64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23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E29F005-7D9C-4810-BE65-B2D11DEF1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392" y="647140"/>
            <a:ext cx="8089662" cy="52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25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D88357-63CC-4FD2-8622-E082C9C1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7079"/>
            <a:ext cx="8596668" cy="5564284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endParaRPr lang="ru-RU" sz="5400" dirty="0">
              <a:solidFill>
                <a:srgbClr val="90C226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6600" b="1" dirty="0">
                <a:solidFill>
                  <a:srgbClr val="90C226"/>
                </a:solidFill>
                <a:ea typeface="+mj-ea"/>
                <a:cs typeface="+mj-cs"/>
              </a:rPr>
              <a:t>Спасибо за внимание</a:t>
            </a:r>
            <a:r>
              <a:rPr lang="ru-RU" sz="5400" dirty="0">
                <a:solidFill>
                  <a:srgbClr val="90C226"/>
                </a:solidFill>
                <a:ea typeface="+mj-ea"/>
                <a:cs typeface="+mj-cs"/>
              </a:rPr>
              <a:t>!</a:t>
            </a:r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2658933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24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         Мастер - класс «Георгиевская лента  из бумаги»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«Георгиевская ленточка из бумаги»</dc:title>
  <dc:creator>home</dc:creator>
  <cp:lastModifiedBy>1</cp:lastModifiedBy>
  <cp:revision>3</cp:revision>
  <dcterms:created xsi:type="dcterms:W3CDTF">2019-11-26T10:21:21Z</dcterms:created>
  <dcterms:modified xsi:type="dcterms:W3CDTF">2019-12-12T11:56:37Z</dcterms:modified>
</cp:coreProperties>
</file>