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268760"/>
            <a:ext cx="5616624" cy="375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Для наших </a:t>
            </a:r>
            <a:r>
              <a:rPr lang="ru-RU" sz="1600" dirty="0" smtClean="0">
                <a:solidFill>
                  <a:srgbClr val="FF0000"/>
                </a:solidFill>
              </a:rPr>
              <a:t>детей Новый </a:t>
            </a:r>
            <a:r>
              <a:rPr lang="ru-RU" sz="1600" dirty="0" smtClean="0">
                <a:solidFill>
                  <a:srgbClr val="FF0000"/>
                </a:solidFill>
              </a:rPr>
              <a:t>год – это сказка, это волшебство, это чудо из самых великих чудес, это подарки, это Дед Мороз, это радость, веселье, смех.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В старшей группе №9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рошёл новогодний праздник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«Волшебные часы Деда Мороза»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Много сказок есть на свете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О Новогодних часах, дети! 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Наша будет лучшая сегодня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В этот праздник Новогодний! 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От души поздравим мы друг друга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Теплые слова мы приготовим другу!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Вот тогда счастливым будет год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И во всем ребятам </a:t>
            </a:r>
            <a:r>
              <a:rPr lang="ru-RU" sz="1600" b="1" i="1" dirty="0" smtClean="0">
                <a:solidFill>
                  <a:srgbClr val="FF0000"/>
                </a:solidFill>
              </a:rPr>
              <a:t>повезёт</a:t>
            </a:r>
            <a:r>
              <a:rPr lang="ru-RU" sz="1600" b="1" i="1" dirty="0" smtClean="0">
                <a:solidFill>
                  <a:srgbClr val="FF0000"/>
                </a:solidFill>
              </a:rPr>
              <a:t>! </a:t>
            </a:r>
            <a:endParaRPr lang="ru-RU" sz="1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2050" name="Picture 2" descr="D:\Новый год 2020\Гр. 9 Ст\DSCN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2696"/>
            <a:ext cx="3827191" cy="2803260"/>
          </a:xfrm>
          <a:prstGeom prst="rect">
            <a:avLst/>
          </a:prstGeom>
          <a:noFill/>
        </p:spPr>
      </p:pic>
      <p:pic>
        <p:nvPicPr>
          <p:cNvPr id="2051" name="Picture 3" descr="D:\Новый год 2020\Гр. 9 Ст\DSCN0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3074" name="Picture 2" descr="D:\Новый год 2020\Гр. 9 Ст\DSCN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2952328" cy="2214247"/>
          </a:xfrm>
          <a:prstGeom prst="rect">
            <a:avLst/>
          </a:prstGeom>
          <a:noFill/>
        </p:spPr>
      </p:pic>
      <p:pic>
        <p:nvPicPr>
          <p:cNvPr id="3075" name="Picture 3" descr="D:\Новый год 2020\Гр. 9 Ст\DSCN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3497232" cy="2622924"/>
          </a:xfrm>
          <a:prstGeom prst="rect">
            <a:avLst/>
          </a:prstGeom>
          <a:noFill/>
        </p:spPr>
      </p:pic>
      <p:pic>
        <p:nvPicPr>
          <p:cNvPr id="3076" name="Picture 4" descr="D:\Новый год 2020\Гр. 9 Ст\DSCN0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564904"/>
            <a:ext cx="3209200" cy="2406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789041"/>
            <a:ext cx="252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sz="1400" dirty="0" smtClean="0">
                <a:solidFill>
                  <a:srgbClr val="FF0000"/>
                </a:solidFill>
              </a:rPr>
              <a:t>Мы волшебные минутки!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Не смотрите, что малютки,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Можем время изменять,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Все должны об этом знать!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4098" name="Picture 2" descr="D:\Новый год 2020\Гр. 9 Ст\DSCN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2969172" cy="2226879"/>
          </a:xfrm>
          <a:prstGeom prst="rect">
            <a:avLst/>
          </a:prstGeom>
          <a:noFill/>
        </p:spPr>
      </p:pic>
      <p:pic>
        <p:nvPicPr>
          <p:cNvPr id="4099" name="Picture 3" descr="D:\Новый год 2020\Гр. 9 Ст\DSCN0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08720"/>
            <a:ext cx="2225091" cy="1668818"/>
          </a:xfrm>
          <a:prstGeom prst="rect">
            <a:avLst/>
          </a:prstGeom>
          <a:noFill/>
        </p:spPr>
      </p:pic>
      <p:pic>
        <p:nvPicPr>
          <p:cNvPr id="4100" name="Picture 4" descr="D:\Новый год 2020\Гр. 9 Ст\DSCN0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2561128" cy="1920846"/>
          </a:xfrm>
          <a:prstGeom prst="rect">
            <a:avLst/>
          </a:prstGeom>
          <a:noFill/>
        </p:spPr>
      </p:pic>
      <p:pic>
        <p:nvPicPr>
          <p:cNvPr id="4101" name="Picture 5" descr="D:\Новый год 2020\Гр. 9 Ст\DSCN08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996952"/>
            <a:ext cx="270836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5122" name="Picture 2" descr="D:\Новый год 2020\Гр. 9 Ст\DSCN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4176464" cy="2883154"/>
          </a:xfrm>
          <a:prstGeom prst="rect">
            <a:avLst/>
          </a:prstGeom>
          <a:noFill/>
        </p:spPr>
      </p:pic>
      <p:pic>
        <p:nvPicPr>
          <p:cNvPr id="5123" name="Picture 3" descr="D:\Новый год 2020\Гр. 9 Ст\DSCN0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3430338" cy="269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6146" name="Picture 2" descr="D:\Новый год 2020\Гр. 9 Ст\DSCN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2151562" cy="1610694"/>
          </a:xfrm>
          <a:prstGeom prst="rect">
            <a:avLst/>
          </a:prstGeom>
          <a:noFill/>
        </p:spPr>
      </p:pic>
      <p:pic>
        <p:nvPicPr>
          <p:cNvPr id="6147" name="Picture 3" descr="D:\Новый год 2020\Гр. 9 Ст\DSCN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3435668" cy="2477618"/>
          </a:xfrm>
          <a:prstGeom prst="rect">
            <a:avLst/>
          </a:prstGeom>
          <a:noFill/>
        </p:spPr>
      </p:pic>
      <p:pic>
        <p:nvPicPr>
          <p:cNvPr id="6148" name="Picture 4" descr="D:\Новый год 2020\Гр. 9 Ст\DSCN0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3343034" cy="1931877"/>
          </a:xfrm>
          <a:prstGeom prst="rect">
            <a:avLst/>
          </a:prstGeom>
          <a:noFill/>
        </p:spPr>
      </p:pic>
      <p:pic>
        <p:nvPicPr>
          <p:cNvPr id="6149" name="Picture 5" descr="D:\Новый год 2020\Гр. 9 Ст\DSCN0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284984"/>
            <a:ext cx="2598476" cy="184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7170" name="Picture 2" descr="D:\Новый год 2020\Гр. 9 Ст\DSCN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2748688" cy="2002706"/>
          </a:xfrm>
          <a:prstGeom prst="rect">
            <a:avLst/>
          </a:prstGeom>
          <a:noFill/>
        </p:spPr>
      </p:pic>
      <p:pic>
        <p:nvPicPr>
          <p:cNvPr id="7171" name="Picture 3" descr="D:\Новый год 2020\Гр. 9 Ст\DSCN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2943819" cy="2051256"/>
          </a:xfrm>
          <a:prstGeom prst="rect">
            <a:avLst/>
          </a:prstGeom>
          <a:noFill/>
        </p:spPr>
      </p:pic>
      <p:pic>
        <p:nvPicPr>
          <p:cNvPr id="7172" name="Picture 4" descr="D:\Новый год 2020\Гр. 9 Ст\DSCN0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836712"/>
            <a:ext cx="2801830" cy="2012926"/>
          </a:xfrm>
          <a:prstGeom prst="rect">
            <a:avLst/>
          </a:prstGeom>
          <a:noFill/>
        </p:spPr>
      </p:pic>
      <p:pic>
        <p:nvPicPr>
          <p:cNvPr id="7173" name="Picture 5" descr="D:\Новый год 2020\Гр. 9 Ст\DSCN0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3528" y="2564904"/>
            <a:ext cx="2064157" cy="1457036"/>
          </a:xfrm>
          <a:prstGeom prst="rect">
            <a:avLst/>
          </a:prstGeom>
          <a:noFill/>
        </p:spPr>
      </p:pic>
      <p:pic>
        <p:nvPicPr>
          <p:cNvPr id="7174" name="Picture 6" descr="D:\Новый год 2020\Гр. 9 Ст\DSCN08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2004772" cy="149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998" cy="6858000"/>
          </a:xfrm>
          <a:prstGeom prst="rect">
            <a:avLst/>
          </a:prstGeom>
          <a:noFill/>
        </p:spPr>
      </p:pic>
      <p:pic>
        <p:nvPicPr>
          <p:cNvPr id="8194" name="Picture 2" descr="D:\Новый год 2020\Гр. 9 Ст\DSCN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619" y="332656"/>
            <a:ext cx="2633135" cy="1974852"/>
          </a:xfrm>
          <a:prstGeom prst="rect">
            <a:avLst/>
          </a:prstGeom>
          <a:noFill/>
        </p:spPr>
      </p:pic>
      <p:pic>
        <p:nvPicPr>
          <p:cNvPr id="8195" name="Picture 3" descr="D:\Новый год 2020\Гр. 9 Ст\DSCN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764704"/>
            <a:ext cx="2592288" cy="1944216"/>
          </a:xfrm>
          <a:prstGeom prst="rect">
            <a:avLst/>
          </a:prstGeom>
          <a:noFill/>
        </p:spPr>
      </p:pic>
      <p:pic>
        <p:nvPicPr>
          <p:cNvPr id="8196" name="Picture 4" descr="D:\Новый год 2020\Гр. 9 Ст\DSCN0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2808313" cy="2106235"/>
          </a:xfrm>
          <a:prstGeom prst="rect">
            <a:avLst/>
          </a:prstGeom>
          <a:noFill/>
        </p:spPr>
      </p:pic>
      <p:pic>
        <p:nvPicPr>
          <p:cNvPr id="8197" name="Picture 5" descr="D:\Новый год 2020\Гр. 9 Ст\DSCN0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996952"/>
            <a:ext cx="2634668" cy="202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 KULIKOV</dc:creator>
  <cp:lastModifiedBy>Виталий Куликов</cp:lastModifiedBy>
  <cp:revision>4</cp:revision>
  <dcterms:created xsi:type="dcterms:W3CDTF">2019-12-27T19:04:42Z</dcterms:created>
  <dcterms:modified xsi:type="dcterms:W3CDTF">2019-12-27T19:42:05Z</dcterms:modified>
</cp:coreProperties>
</file>