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 Куликов\Desktop\besplatnye-ramki-na-novyj-god-2018-dlya-photoshop-14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527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196752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    </a:t>
            </a:r>
            <a:r>
              <a:rPr lang="ru-RU" sz="3200" b="1" dirty="0" err="1" smtClean="0">
                <a:solidFill>
                  <a:srgbClr val="FF0000"/>
                </a:solidFill>
              </a:rPr>
              <a:t>Пyскай</a:t>
            </a:r>
            <a:r>
              <a:rPr lang="ru-RU" sz="3200" b="1" dirty="0" smtClean="0">
                <a:solidFill>
                  <a:srgbClr val="FF0000"/>
                </a:solidFill>
              </a:rPr>
              <a:t> весёлый </a:t>
            </a:r>
            <a:r>
              <a:rPr lang="ru-RU" sz="3200" b="1" dirty="0" err="1" smtClean="0">
                <a:solidFill>
                  <a:srgbClr val="FF0000"/>
                </a:solidFill>
              </a:rPr>
              <a:t>Hовый</a:t>
            </a:r>
            <a:r>
              <a:rPr lang="ru-RU" sz="3200" b="1" dirty="0" smtClean="0">
                <a:solidFill>
                  <a:srgbClr val="FF0000"/>
                </a:solidFill>
              </a:rPr>
              <a:t> год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    К Вам с </a:t>
            </a:r>
            <a:r>
              <a:rPr lang="ru-RU" sz="3200" b="1" dirty="0" err="1" smtClean="0">
                <a:solidFill>
                  <a:srgbClr val="FF0000"/>
                </a:solidFill>
              </a:rPr>
              <a:t>yймой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pадостей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пpидёт</a:t>
            </a:r>
            <a:r>
              <a:rPr lang="ru-RU" sz="3200" b="1" dirty="0" smtClean="0">
                <a:solidFill>
                  <a:srgbClr val="FF0000"/>
                </a:solidFill>
              </a:rPr>
              <a:t>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   И </a:t>
            </a:r>
            <a:r>
              <a:rPr lang="ru-RU" sz="3200" b="1" dirty="0" err="1" smtClean="0">
                <a:solidFill>
                  <a:srgbClr val="FF0000"/>
                </a:solidFill>
              </a:rPr>
              <a:t>пyсть</a:t>
            </a:r>
            <a:r>
              <a:rPr lang="ru-RU" sz="3200" b="1" dirty="0" smtClean="0">
                <a:solidFill>
                  <a:srgbClr val="FF0000"/>
                </a:solidFill>
              </a:rPr>
              <a:t> с собой он </a:t>
            </a:r>
            <a:r>
              <a:rPr lang="ru-RU" sz="3200" b="1" dirty="0" err="1" smtClean="0">
                <a:solidFill>
                  <a:srgbClr val="FF0000"/>
                </a:solidFill>
              </a:rPr>
              <a:t>пpинесёт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      </a:t>
            </a:r>
            <a:r>
              <a:rPr lang="ru-RU" sz="3200" b="1" dirty="0" err="1" smtClean="0">
                <a:solidFill>
                  <a:srgbClr val="FF0000"/>
                </a:solidFill>
              </a:rPr>
              <a:t>Дpyзей</a:t>
            </a:r>
            <a:r>
              <a:rPr lang="ru-RU" sz="3200" b="1" dirty="0" smtClean="0">
                <a:solidFill>
                  <a:srgbClr val="FF0000"/>
                </a:solidFill>
              </a:rPr>
              <a:t>, </a:t>
            </a:r>
            <a:r>
              <a:rPr lang="ru-RU" sz="3200" b="1" dirty="0" err="1" smtClean="0">
                <a:solidFill>
                  <a:srgbClr val="FF0000"/>
                </a:solidFill>
              </a:rPr>
              <a:t>здоpовья</a:t>
            </a:r>
            <a:r>
              <a:rPr lang="ru-RU" sz="3200" b="1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    жизни взлёт.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талий Куликов\Desktop\06547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51" y="0"/>
            <a:ext cx="924845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836712"/>
            <a:ext cx="2987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Как же любит детвора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Свежесть мандаринов!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Принимают на ура Кладезь витаминов!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Виталий Куликов\Desktop\Новый год 2020\Гр. 6 Ст\DSCN0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32656"/>
            <a:ext cx="4294543" cy="3168352"/>
          </a:xfrm>
          <a:prstGeom prst="rect">
            <a:avLst/>
          </a:prstGeom>
          <a:noFill/>
        </p:spPr>
      </p:pic>
      <p:pic>
        <p:nvPicPr>
          <p:cNvPr id="2052" name="Picture 4" descr="C:\Users\Виталий Куликов\Desktop\Новый год 2020\Гр. 6 Ст\DSCN0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3761656"/>
            <a:ext cx="4485356" cy="3096344"/>
          </a:xfrm>
          <a:prstGeom prst="rect">
            <a:avLst/>
          </a:prstGeom>
          <a:noFill/>
        </p:spPr>
      </p:pic>
      <p:pic>
        <p:nvPicPr>
          <p:cNvPr id="2053" name="Picture 5" descr="C:\Users\Виталий Куликов\Desktop\Новый год 2020\Гр. 6 Ст\DSCN05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276872"/>
            <a:ext cx="331272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италий Куликов\Desktop\06547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51" y="0"/>
            <a:ext cx="924845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Для чего нужны нам сказки?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Что в них ищет человек?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Может быть, добро и ласку.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Может быть, вчерашний снег.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сказке радость побеждает,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Сказка учит нас любить.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сказке звери оживают,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Начинают говорить.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Виталий Куликов\Desktop\Новый год 2020\Гр. 6 Ст\DSCN0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2640"/>
            <a:ext cx="3672408" cy="2656928"/>
          </a:xfrm>
          <a:prstGeom prst="rect">
            <a:avLst/>
          </a:prstGeom>
          <a:noFill/>
        </p:spPr>
      </p:pic>
      <p:pic>
        <p:nvPicPr>
          <p:cNvPr id="3075" name="Picture 3" descr="C:\Users\Виталий Куликов\Desktop\Новый год 2020\Гр. 6 Ст\DSCN0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3089514" cy="2297693"/>
          </a:xfrm>
          <a:prstGeom prst="rect">
            <a:avLst/>
          </a:prstGeom>
          <a:noFill/>
        </p:spPr>
      </p:pic>
      <p:pic>
        <p:nvPicPr>
          <p:cNvPr id="3076" name="Picture 4" descr="C:\Users\Виталий Куликов\Desktop\Новый год 2020\Гр. 6 Ст\DSCN0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919153"/>
            <a:ext cx="2585130" cy="1938847"/>
          </a:xfrm>
          <a:prstGeom prst="rect">
            <a:avLst/>
          </a:prstGeom>
          <a:noFill/>
        </p:spPr>
      </p:pic>
      <p:pic>
        <p:nvPicPr>
          <p:cNvPr id="3077" name="Picture 5" descr="C:\Users\Виталий Куликов\Desktop\Новый год 2020\Гр. 6 Ст\DSCN06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068960"/>
            <a:ext cx="3744416" cy="280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Куликов\Desktop\06547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51" y="0"/>
            <a:ext cx="9248451" cy="6858000"/>
          </a:xfrm>
          <a:prstGeom prst="rect">
            <a:avLst/>
          </a:prstGeom>
          <a:noFill/>
        </p:spPr>
      </p:pic>
      <p:pic>
        <p:nvPicPr>
          <p:cNvPr id="4099" name="Picture 3" descr="C:\Users\Виталий Куликов\Desktop\Новый год 2020\Гр. 6 Ст\DSCN0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2784309" cy="2088232"/>
          </a:xfrm>
          <a:prstGeom prst="rect">
            <a:avLst/>
          </a:prstGeom>
          <a:noFill/>
        </p:spPr>
      </p:pic>
      <p:pic>
        <p:nvPicPr>
          <p:cNvPr id="4100" name="Picture 4" descr="C:\Users\Виталий Куликов\Desktop\Новый год 2020\Гр. 6 Ст\DSCN0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32656"/>
            <a:ext cx="5457313" cy="3312368"/>
          </a:xfrm>
          <a:prstGeom prst="rect">
            <a:avLst/>
          </a:prstGeom>
          <a:noFill/>
        </p:spPr>
      </p:pic>
      <p:pic>
        <p:nvPicPr>
          <p:cNvPr id="4101" name="Picture 5" descr="C:\Users\Виталий Куликов\Desktop\Новый год 2020\Гр. 6 Ст\DSCN0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068960"/>
            <a:ext cx="4608512" cy="3391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Куликов\Desktop\06547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51" y="0"/>
            <a:ext cx="9248451" cy="6858000"/>
          </a:xfrm>
          <a:prstGeom prst="rect">
            <a:avLst/>
          </a:prstGeom>
          <a:noFill/>
        </p:spPr>
      </p:pic>
      <p:pic>
        <p:nvPicPr>
          <p:cNvPr id="5122" name="Picture 2" descr="C:\Users\Виталий Куликов\Desktop\Новый год 2020\Гр. 6 Ст\DSCN0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893761" cy="2227239"/>
          </a:xfrm>
          <a:prstGeom prst="rect">
            <a:avLst/>
          </a:prstGeom>
          <a:noFill/>
        </p:spPr>
      </p:pic>
      <p:pic>
        <p:nvPicPr>
          <p:cNvPr id="5123" name="Picture 3" descr="C:\Users\Виталий Куликов\Desktop\Новый год 2020\Гр. 6 Ст\DSCN0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48680"/>
            <a:ext cx="4740710" cy="3384376"/>
          </a:xfrm>
          <a:prstGeom prst="rect">
            <a:avLst/>
          </a:prstGeom>
          <a:noFill/>
        </p:spPr>
      </p:pic>
      <p:pic>
        <p:nvPicPr>
          <p:cNvPr id="5124" name="Picture 4" descr="C:\Users\Виталий Куликов\Desktop\Новый год 2020\Гр. 6 Ст\DSCN06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4944"/>
            <a:ext cx="4139952" cy="3218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й Куликов\Desktop\06547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51" y="0"/>
            <a:ext cx="924845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404665"/>
            <a:ext cx="480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Мы ждали зиму очень долго,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А с ней и праздник - Новый год,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Всё </a:t>
            </a:r>
            <a:r>
              <a:rPr lang="ru-RU" sz="2400" dirty="0" smtClean="0">
                <a:solidFill>
                  <a:srgbClr val="FF0000"/>
                </a:solidFill>
              </a:rPr>
              <a:t>потому, что к нам на </a:t>
            </a:r>
            <a:r>
              <a:rPr lang="ru-RU" sz="2400" dirty="0" smtClean="0">
                <a:solidFill>
                  <a:srgbClr val="FF0000"/>
                </a:solidFill>
              </a:rPr>
              <a:t>ёлку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Любимый Дед Мороз </a:t>
            </a:r>
            <a:r>
              <a:rPr lang="ru-RU" sz="2400" dirty="0" smtClean="0">
                <a:solidFill>
                  <a:srgbClr val="FF0000"/>
                </a:solidFill>
              </a:rPr>
              <a:t>придёт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 наконец-то он </a:t>
            </a:r>
            <a:r>
              <a:rPr lang="ru-RU" sz="2400" dirty="0" smtClean="0">
                <a:solidFill>
                  <a:srgbClr val="FF0000"/>
                </a:solidFill>
              </a:rPr>
              <a:t>пришёл</a:t>
            </a:r>
            <a:r>
              <a:rPr lang="ru-RU" sz="2400" dirty="0" smtClean="0">
                <a:solidFill>
                  <a:srgbClr val="FF0000"/>
                </a:solidFill>
              </a:rPr>
              <a:t>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Такой забавный и большой,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 кудрявой белой бородой,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 глазами очень добрыми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с играми </a:t>
            </a:r>
            <a:r>
              <a:rPr lang="ru-RU" sz="2400" dirty="0" smtClean="0">
                <a:solidFill>
                  <a:srgbClr val="FF0000"/>
                </a:solidFill>
              </a:rPr>
              <a:t>весёлыми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Виталий Куликов\Desktop\Новый год 2020\Гр. 6 Ст\DSCN0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3096344" cy="2322902"/>
          </a:xfrm>
          <a:prstGeom prst="rect">
            <a:avLst/>
          </a:prstGeom>
          <a:noFill/>
        </p:spPr>
      </p:pic>
      <p:pic>
        <p:nvPicPr>
          <p:cNvPr id="6147" name="Picture 3" descr="C:\Users\Виталий Куликов\Desktop\Новый год 2020\Гр. 6 Ст\DSCN0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89040"/>
            <a:ext cx="3577692" cy="2610796"/>
          </a:xfrm>
          <a:prstGeom prst="rect">
            <a:avLst/>
          </a:prstGeom>
          <a:noFill/>
        </p:spPr>
      </p:pic>
      <p:pic>
        <p:nvPicPr>
          <p:cNvPr id="6148" name="Picture 4" descr="C:\Users\Виталий Куликов\Desktop\Новый год 2020\Гр. 6 Ст\DSCN06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700808"/>
            <a:ext cx="2243990" cy="1700808"/>
          </a:xfrm>
          <a:prstGeom prst="rect">
            <a:avLst/>
          </a:prstGeom>
          <a:noFill/>
        </p:spPr>
      </p:pic>
      <p:pic>
        <p:nvPicPr>
          <p:cNvPr id="6149" name="Picture 5" descr="C:\Users\Виталий Куликов\Desktop\Новый год 2020\Гр. 6 Ст\DSCN06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556792"/>
            <a:ext cx="2205758" cy="160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24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VITALIY KULIKOV</dc:creator>
  <cp:lastModifiedBy>Виталий Куликов</cp:lastModifiedBy>
  <cp:revision>5</cp:revision>
  <dcterms:created xsi:type="dcterms:W3CDTF">2019-12-26T17:31:29Z</dcterms:created>
  <dcterms:modified xsi:type="dcterms:W3CDTF">2019-12-26T18:19:35Z</dcterms:modified>
</cp:coreProperties>
</file>