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16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89B6E-ABD3-445A-A01C-CB25D6254783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CF6FF-8ADA-4520-B430-CF4717EF62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7559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89B6E-ABD3-445A-A01C-CB25D6254783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CF6FF-8ADA-4520-B430-CF4717EF62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032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89B6E-ABD3-445A-A01C-CB25D6254783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CF6FF-8ADA-4520-B430-CF4717EF62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4571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89B6E-ABD3-445A-A01C-CB25D6254783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CF6FF-8ADA-4520-B430-CF4717EF62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7683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89B6E-ABD3-445A-A01C-CB25D6254783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CF6FF-8ADA-4520-B430-CF4717EF62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8068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89B6E-ABD3-445A-A01C-CB25D6254783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CF6FF-8ADA-4520-B430-CF4717EF62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725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89B6E-ABD3-445A-A01C-CB25D6254783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CF6FF-8ADA-4520-B430-CF4717EF62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0382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89B6E-ABD3-445A-A01C-CB25D6254783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CF6FF-8ADA-4520-B430-CF4717EF62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7337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89B6E-ABD3-445A-A01C-CB25D6254783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CF6FF-8ADA-4520-B430-CF4717EF62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676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89B6E-ABD3-445A-A01C-CB25D6254783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CF6FF-8ADA-4520-B430-CF4717EF62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856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89B6E-ABD3-445A-A01C-CB25D6254783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CF6FF-8ADA-4520-B430-CF4717EF62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9469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89B6E-ABD3-445A-A01C-CB25D6254783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DCF6FF-8ADA-4520-B430-CF4717EF62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9789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933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1816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72762" y="1"/>
            <a:ext cx="3161151" cy="4247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             Сентябрь</a:t>
            </a:r>
          </a:p>
          <a:p>
            <a:r>
              <a:rPr lang="ru-RU" dirty="0" smtClean="0"/>
              <a:t>Стало вдруг светлее вдвое,</a:t>
            </a:r>
          </a:p>
          <a:p>
            <a:r>
              <a:rPr lang="ru-RU" dirty="0" smtClean="0"/>
              <a:t>Двор как в солнечных лучах –</a:t>
            </a:r>
          </a:p>
          <a:p>
            <a:r>
              <a:rPr lang="ru-RU" dirty="0" smtClean="0"/>
              <a:t>Это платье золотое</a:t>
            </a:r>
          </a:p>
          <a:p>
            <a:r>
              <a:rPr lang="ru-RU" dirty="0" smtClean="0"/>
              <a:t>У берёзы на плечах.</a:t>
            </a:r>
          </a:p>
          <a:p>
            <a:r>
              <a:rPr lang="ru-RU" dirty="0" smtClean="0"/>
              <a:t>Утром мы во двор идём –</a:t>
            </a:r>
          </a:p>
          <a:p>
            <a:r>
              <a:rPr lang="ru-RU" dirty="0" smtClean="0"/>
              <a:t>Листья сыплются дождём,</a:t>
            </a:r>
          </a:p>
          <a:p>
            <a:r>
              <a:rPr lang="ru-RU" dirty="0" smtClean="0"/>
              <a:t>Под ногами шелестят</a:t>
            </a:r>
          </a:p>
          <a:p>
            <a:r>
              <a:rPr lang="ru-RU" dirty="0" smtClean="0"/>
              <a:t>И летят… летят… летят…</a:t>
            </a:r>
          </a:p>
          <a:p>
            <a:r>
              <a:rPr lang="ru-RU" dirty="0" smtClean="0"/>
              <a:t>Пролетают паутинки</a:t>
            </a:r>
          </a:p>
          <a:p>
            <a:r>
              <a:rPr lang="ru-RU" dirty="0" smtClean="0"/>
              <a:t>С паучками в серединке,</a:t>
            </a:r>
          </a:p>
          <a:p>
            <a:r>
              <a:rPr lang="ru-RU" dirty="0" smtClean="0"/>
              <a:t>И высоко от земли</a:t>
            </a:r>
          </a:p>
          <a:p>
            <a:r>
              <a:rPr lang="ru-RU" dirty="0" smtClean="0"/>
              <a:t>Пролетают журавли.</a:t>
            </a:r>
          </a:p>
          <a:p>
            <a:r>
              <a:rPr lang="ru-RU" dirty="0" smtClean="0"/>
              <a:t>Все летит! Должно быть, это</a:t>
            </a:r>
          </a:p>
          <a:p>
            <a:r>
              <a:rPr lang="ru-RU" dirty="0" smtClean="0"/>
              <a:t>Улетает наше лето.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3913" y="158258"/>
            <a:ext cx="3933233" cy="311247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3914" y="3428992"/>
            <a:ext cx="3933233" cy="33235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613" y="4295594"/>
            <a:ext cx="3981033" cy="245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6335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45" y="-297"/>
            <a:ext cx="9150889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68" y="153865"/>
            <a:ext cx="3739663" cy="28047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6074" y="153865"/>
            <a:ext cx="3739663" cy="28047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67" y="3877704"/>
            <a:ext cx="3739663" cy="28047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3657" y="3875891"/>
            <a:ext cx="3742080" cy="28065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8638" y="2002623"/>
            <a:ext cx="2457411" cy="3276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13952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9150889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87" y="445362"/>
            <a:ext cx="3942251" cy="242972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5565" y="445362"/>
            <a:ext cx="3939126" cy="24244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18" y="3428703"/>
            <a:ext cx="2588236" cy="32364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3738" y="3428703"/>
            <a:ext cx="2632180" cy="32364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5467" y="2489505"/>
            <a:ext cx="4319954" cy="3239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5062081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66</Words>
  <Application>Microsoft Office PowerPoint</Application>
  <PresentationFormat>Экран (4:3)</PresentationFormat>
  <Paragraphs>15</Paragraphs>
  <Slides>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6</cp:revision>
  <dcterms:created xsi:type="dcterms:W3CDTF">2019-11-17T18:58:14Z</dcterms:created>
  <dcterms:modified xsi:type="dcterms:W3CDTF">2019-11-19T18:55:26Z</dcterms:modified>
</cp:coreProperties>
</file>