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346-63A0-4301-84A0-2A54F170D2E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4B-ED4F-4471-913E-D55BB6F7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1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346-63A0-4301-84A0-2A54F170D2E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4B-ED4F-4471-913E-D55BB6F7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1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346-63A0-4301-84A0-2A54F170D2E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4B-ED4F-4471-913E-D55BB6F7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8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346-63A0-4301-84A0-2A54F170D2E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4B-ED4F-4471-913E-D55BB6F7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7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346-63A0-4301-84A0-2A54F170D2E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4B-ED4F-4471-913E-D55BB6F7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6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346-63A0-4301-84A0-2A54F170D2E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4B-ED4F-4471-913E-D55BB6F7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3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346-63A0-4301-84A0-2A54F170D2E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4B-ED4F-4471-913E-D55BB6F7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4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346-63A0-4301-84A0-2A54F170D2E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4B-ED4F-4471-913E-D55BB6F7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8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346-63A0-4301-84A0-2A54F170D2E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4B-ED4F-4471-913E-D55BB6F7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2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346-63A0-4301-84A0-2A54F170D2E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4B-ED4F-4471-913E-D55BB6F7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1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346-63A0-4301-84A0-2A54F170D2E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C14B-ED4F-4471-913E-D55BB6F7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1A346-63A0-4301-84A0-2A54F170D2E0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1C14B-ED4F-4471-913E-D55BB6F7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8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8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2" y="263770"/>
            <a:ext cx="4121678" cy="31083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8153"/>
            <a:ext cx="4159545" cy="31039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2" y="3569678"/>
            <a:ext cx="4121678" cy="2901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84" y="3569678"/>
            <a:ext cx="4181861" cy="290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38" y="3552228"/>
            <a:ext cx="4149969" cy="3112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46" y="289871"/>
            <a:ext cx="4297730" cy="30687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81" y="3552227"/>
            <a:ext cx="4391579" cy="31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70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2019-10-25T11:20:30Z</dcterms:created>
  <dcterms:modified xsi:type="dcterms:W3CDTF">2019-10-30T19:39:49Z</dcterms:modified>
</cp:coreProperties>
</file>