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4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9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9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1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2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8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D59B-FC9C-4071-BE6B-C914A0D7AFB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8D16-F079-42EC-8FDD-215522BD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3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9962" cy="6853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0054" y="70338"/>
            <a:ext cx="59787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Экскурсия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1177" y="-167052"/>
            <a:ext cx="1257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2930" y="-167053"/>
            <a:ext cx="5539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светофору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1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06101" y="1028700"/>
            <a:ext cx="334108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        Светофор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Помогает с давних пор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Детям, друг наш — СВЕТОФОР.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Объяснит без напряженья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Детям правила движенья. </a:t>
            </a:r>
          </a:p>
          <a:p>
            <a:endParaRPr lang="ru-RU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Слушай и запоминай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И всегда их соблюдай.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Загорелся КРАСНЫЙ свет,-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Стой, малыш, прохода нет. </a:t>
            </a:r>
          </a:p>
          <a:p>
            <a:endParaRPr lang="ru-RU" sz="140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ЖЕЛТЫЙ свет, смотри, горит —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Приготовься говорит.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А зажегся свет ЗЕЛЕНЫЙ —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Проходи мой друг учёный.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Помни правила движенья </a:t>
            </a:r>
          </a:p>
          <a:p>
            <a:r>
              <a:rPr lang="ru-RU" sz="1400" b="0" i="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Как таблицу умноженья!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9" y="228598"/>
            <a:ext cx="4214444" cy="3160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29" y="3459770"/>
            <a:ext cx="4214444" cy="31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156062"/>
            <a:ext cx="4278924" cy="3209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3" y="3431198"/>
            <a:ext cx="4278924" cy="3209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923" y="3431198"/>
            <a:ext cx="4278923" cy="32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57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</Words>
  <Application>Microsoft Office PowerPoint</Application>
  <PresentationFormat>Экран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2019-10-22T20:25:27Z</dcterms:created>
  <dcterms:modified xsi:type="dcterms:W3CDTF">2019-10-22T21:02:21Z</dcterms:modified>
</cp:coreProperties>
</file>