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италий Куликов\Desktop\0001-002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35696" y="1"/>
            <a:ext cx="56166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Слушать, 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слышать!</a:t>
            </a:r>
          </a:p>
          <a:p>
            <a:pPr algn="ctr"/>
            <a:endParaRPr lang="ru-RU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84784"/>
            <a:ext cx="835292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Очень часто родители считают, что ребёнка не стоит приобщать к музыке, если сам ребёнок не проявляет к ней особого интереса. Это не совсем верно. Ребёнку необходимо слушать музыку. Первый опыт такой деятельности малыш получает в семье, слушая музыкальные записи, пение взрослых. К сожалению, родители редко слушают музыку вместе с детьми. А между тем, давно замечено, что                                            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               музыка – самый благоприятный фон, на котором возникает               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                                         духовная общность между людьми.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         </a:t>
            </a:r>
            <a:r>
              <a:rPr lang="ru-RU" sz="2000" b="1" dirty="0" smtClean="0">
                <a:solidFill>
                  <a:srgbClr val="7030A0"/>
                </a:solidFill>
              </a:rPr>
              <a:t>Как же научить ребёнка слушать,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7030A0"/>
                </a:solidFill>
              </a:rPr>
              <a:t>чтобы слышать</a:t>
            </a:r>
            <a:r>
              <a:rPr lang="ru-RU" sz="2000" b="1" dirty="0" smtClean="0">
                <a:solidFill>
                  <a:srgbClr val="7030A0"/>
                </a:solidFill>
              </a:rPr>
              <a:t>?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7030A0"/>
                </a:solidFill>
              </a:rPr>
              <a:t>Существуют самые различные приемы. 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endParaRPr lang="ru-RU" sz="2000" b="1" dirty="0" smtClean="0">
              <a:solidFill>
                <a:srgbClr val="7030A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италий Куликов\Desktop\0001-002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9552" y="454414"/>
            <a:ext cx="8280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Детям  доставляет удовольствие рисовать под музыку. Нужно стремиться всячески, активизировать и поощрять фантазию ребенка при восприятии музыки.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pic>
        <p:nvPicPr>
          <p:cNvPr id="4" name="Рисунок 3" descr="C:\Users\Виталий Куликов\Desktop\image_20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124744"/>
            <a:ext cx="3147602" cy="2261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512" y="3328263"/>
            <a:ext cx="8964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        Подбирайте музыкальные отрывки, имитирующие шум моря, стук дождя.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pic>
        <p:nvPicPr>
          <p:cNvPr id="6" name="Рисунок 5" descr="C:\Users\Виталий Куликов\Desktop\waves-2053143_128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645024"/>
            <a:ext cx="3083475" cy="205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179512" y="548680"/>
            <a:ext cx="395536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1520" y="3356992"/>
            <a:ext cx="395536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италий Куликов\Desktop\0001-002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32169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         Ставьте детям как можно чаще классическую музыку. Многочисленные эксперименты показали, что под музыку таких композиторов как В. Моцарт, А.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Вивальди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, Л. Бетховен дети успокаиваются, хорошо засыпают.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C:\Users\Виталий Куликов\Desktop\638139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052736"/>
            <a:ext cx="264350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708797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          Отбирайте музыкальные произведения по принципу мелодичности и легкости звучания. Старайтесь выбирать музыку без ярко выраженных ударных партий, так как они способны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зомбирующе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действовать на психику.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195736" y="3602899"/>
            <a:ext cx="694826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              Не включайте музыку громко! Если пренебречь этим правилом, ребенок может стать нервным, будет плохо спать, капризничать, ухудшится аппетит. Громкий звук травмирует нежную детскую нервную систему, а это может иметь крайне печальные последствия в будущем.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C:\Users\Виталий Куликов\Desktop\k2_а я девочка с плеером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5013176"/>
            <a:ext cx="223018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вал 11"/>
          <p:cNvSpPr/>
          <p:nvPr/>
        </p:nvSpPr>
        <p:spPr>
          <a:xfrm>
            <a:off x="107504" y="188640"/>
            <a:ext cx="395536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79512" y="2708920"/>
            <a:ext cx="395536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483768" y="3645024"/>
            <a:ext cx="395536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италий Куликов\Desktop\0001-002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6884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          Как можно чаще ставьте детям детские песни, пойте их вместе с ними, но не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забывайте следить за реакцией ребенка на ту или иную песню или мелодию — если ребенок выражает недовольство, смените песню. Музыка должна вызывать у малышей ощущение комфорта!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pic>
        <p:nvPicPr>
          <p:cNvPr id="16386" name="Picture 2" descr="C:\Users\Виталий Куликов\Desktop\be318a_b5c79b1462ca4f0f98593d87a6632254_m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052736"/>
            <a:ext cx="3121025" cy="197485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2771682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При подборе музыкальных произведений для малышей нужно учитывать время суток, когда ребенок будет слушать музыку. Если с утра можно ставить детские песни более зажигательные, бодрые и быстрые, то к вечеру настоятельно рекомендуем прослушивать медленные детские песенки и мелодии, постепенно переходя к колыбельным.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7030A0"/>
              </a:solidFill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4246500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     Прослушивание музыки у детей до 3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лет должно занимать не более часа в сутки — например 20 минут утром, 30 днем и 10 минут вечером, перед сном. После 3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лет, можно постепенно увеличивать время прослушивания музыкальный произведений. Не забывайте ставить музыку, когда делаете с детьми зарядку или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занимаетесь с ними физическими упражнениями.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7504" y="188640"/>
            <a:ext cx="395536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0" y="3068960"/>
            <a:ext cx="395536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0" y="4293096"/>
            <a:ext cx="395536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италий Куликов\Desktop\0001-002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58264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       Ходите с детьми на детские спектакли, в цирк, смотрите мультфильмы и детские фильмы, разучивайте и пойте с ними детские песни.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pic>
        <p:nvPicPr>
          <p:cNvPr id="4" name="Рисунок 3" descr="C:\Users\Виталий Куликов\Desktop\1379500015__-1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340768"/>
            <a:ext cx="3461656" cy="2307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67744" y="3649144"/>
            <a:ext cx="687625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Будьте искренними и любите то, что делаете. Ребёнок должен чувствовать себя защищённым, любимым, находиться в насыщенном положительными эмоциями окружении.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7"/>
            <a:ext cx="896448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  уважением ваш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музыкальный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руководитель Куликова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О. В. </a:t>
            </a:r>
            <a:endParaRPr lang="ru-RU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0" y="548680"/>
            <a:ext cx="395536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472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VITALIY KULIKOV</dc:creator>
  <cp:lastModifiedBy>Виталий Куликов</cp:lastModifiedBy>
  <cp:revision>6</cp:revision>
  <dcterms:created xsi:type="dcterms:W3CDTF">2019-10-18T19:06:03Z</dcterms:created>
  <dcterms:modified xsi:type="dcterms:W3CDTF">2019-10-18T19:47:57Z</dcterms:modified>
</cp:coreProperties>
</file>