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9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2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7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1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1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6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6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0F45-8C05-427C-B910-CDB428A465BA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BEC5-03D5-4179-9593-3053F761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0738" y="395654"/>
            <a:ext cx="6049108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в школу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86" y="0"/>
            <a:ext cx="917138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5" y="991332"/>
            <a:ext cx="7243104" cy="4899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2131" y="1327638"/>
            <a:ext cx="3165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погода,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куст отцвел,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сын промолвил гордо: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-Мне год седьмой пошел.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Пойду я скоро в школу,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парту сяду я,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трех медведях книга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Давно есть у меня.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буквы прочитаю,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Смогу писать, считать.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прилежанье, знаю,</a:t>
            </a:r>
          </a:p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похвалит мать.</a:t>
            </a:r>
            <a:endParaRPr lang="ru-RU" sz="20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562" y="1042279"/>
            <a:ext cx="2668838" cy="47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050"/>
            <a:ext cx="9753600" cy="6896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0" y="1002323"/>
            <a:ext cx="7710854" cy="4888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30" y="1019959"/>
            <a:ext cx="3144012" cy="235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777" y="1019958"/>
            <a:ext cx="3144012" cy="2356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24" y="3456031"/>
            <a:ext cx="3141865" cy="2356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730" y="3454640"/>
            <a:ext cx="3143679" cy="23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753600" cy="6896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31" y="980342"/>
            <a:ext cx="7707338" cy="4897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1070298"/>
            <a:ext cx="3083389" cy="2312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03" y="3521099"/>
            <a:ext cx="3083389" cy="2312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03" y="1072442"/>
            <a:ext cx="3083390" cy="2312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3521099"/>
            <a:ext cx="3083389" cy="23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67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2019-10-17T18:08:00Z</dcterms:created>
  <dcterms:modified xsi:type="dcterms:W3CDTF">2019-10-17T18:55:17Z</dcterms:modified>
</cp:coreProperties>
</file>