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0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3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1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3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5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6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9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0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1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8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4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346C-3263-489F-98C1-AA74AA510AA6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6A29-E505-4974-AE13-FBB343C9B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6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413" y="1921397"/>
            <a:ext cx="596096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в пожарную часть </a:t>
            </a:r>
            <a:endParaRPr lang="ru-RU" sz="6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760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4238" y="416689"/>
            <a:ext cx="431735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Нет профессии нужнее,</a:t>
            </a:r>
          </a:p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Нет профессии важнее.</a:t>
            </a:r>
          </a:p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В нашем городе родном</a:t>
            </a:r>
          </a:p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Каждый уцелеет дом.</a:t>
            </a:r>
          </a:p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Даже кошкин, даже Мышкин,</a:t>
            </a:r>
          </a:p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Если ты читал ту книжку. </a:t>
            </a:r>
          </a:p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Не пожарник, а пожарный,</a:t>
            </a:r>
          </a:p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Справится с огнем он славно.</a:t>
            </a:r>
          </a:p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Смел, отважен и силен,</a:t>
            </a:r>
          </a:p>
          <a:p>
            <a:r>
              <a:rPr lang="ru-RU" sz="2000" b="0" i="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Стану я таким, как он!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3" y="3426027"/>
            <a:ext cx="5497974" cy="407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4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b56/000896d5-89ae02d4/hello_html_5f081d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4" y="598026"/>
            <a:ext cx="2390172" cy="3186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42" y="4197753"/>
            <a:ext cx="2390172" cy="3186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42" y="598026"/>
            <a:ext cx="2390172" cy="3186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4" y="4197753"/>
            <a:ext cx="2390172" cy="31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b56/000896d5-89ae02d4/hello_html_5f081d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" y="5070439"/>
            <a:ext cx="2836762" cy="2127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7" y="532435"/>
            <a:ext cx="2839657" cy="2129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76" y="532434"/>
            <a:ext cx="2837725" cy="2128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69" y="5071887"/>
            <a:ext cx="2834832" cy="2126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" y="2801436"/>
            <a:ext cx="2839657" cy="2129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44" y="2801436"/>
            <a:ext cx="2839658" cy="21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32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2019-10-11T12:41:42Z</dcterms:created>
  <dcterms:modified xsi:type="dcterms:W3CDTF">2019-10-11T13:33:30Z</dcterms:modified>
</cp:coreProperties>
</file>