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BFA8-5D5D-4416-8C28-D573B8DF557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C80-9184-4FFE-97BF-99D004F56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7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BFA8-5D5D-4416-8C28-D573B8DF557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C80-9184-4FFE-97BF-99D004F56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5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BFA8-5D5D-4416-8C28-D573B8DF557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C80-9184-4FFE-97BF-99D004F56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1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BFA8-5D5D-4416-8C28-D573B8DF557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C80-9184-4FFE-97BF-99D004F56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0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BFA8-5D5D-4416-8C28-D573B8DF557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C80-9184-4FFE-97BF-99D004F56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82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BFA8-5D5D-4416-8C28-D573B8DF557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C80-9184-4FFE-97BF-99D004F56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1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BFA8-5D5D-4416-8C28-D573B8DF557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C80-9184-4FFE-97BF-99D004F56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4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BFA8-5D5D-4416-8C28-D573B8DF557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C80-9184-4FFE-97BF-99D004F56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9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BFA8-5D5D-4416-8C28-D573B8DF557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C80-9184-4FFE-97BF-99D004F56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3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BFA8-5D5D-4416-8C28-D573B8DF557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C80-9184-4FFE-97BF-99D004F56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8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BFA8-5D5D-4416-8C28-D573B8DF557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0C80-9184-4FFE-97BF-99D004F56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5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7BFA8-5D5D-4416-8C28-D573B8DF557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C0C80-9184-4FFE-97BF-99D004F56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" y="0"/>
            <a:ext cx="922104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60585" y="1305342"/>
            <a:ext cx="33850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Несут букеты малыши,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0" i="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Дарят воспитателям,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0" i="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День Знаний мы спешим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0" i="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Встретить основательно.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0" i="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Они дошкольники пока,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0" i="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Но так хотят учиться,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0" i="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Многим им наверняка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0" i="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Уже школа снится.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0" i="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Много нового узнать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0" i="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Им предстоит в пути,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0" i="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Желаем весело шагать,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0" i="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Удачи впереди!</a:t>
            </a:r>
            <a:br>
              <a:rPr lang="ru-RU" b="0" i="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813" y="871231"/>
            <a:ext cx="3918502" cy="29417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814" y="3429000"/>
            <a:ext cx="3918501" cy="29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2" y="0"/>
            <a:ext cx="9145242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59" y="981870"/>
            <a:ext cx="3239120" cy="24293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6" y="995728"/>
            <a:ext cx="3244362" cy="243327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4783016" y="3524178"/>
            <a:ext cx="3239120" cy="200618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327017" y="3524178"/>
            <a:ext cx="3244362" cy="20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4" y="1"/>
            <a:ext cx="9146484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26" y="3464387"/>
            <a:ext cx="3311351" cy="195145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4570758" y="3464387"/>
            <a:ext cx="3570545" cy="1951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038" y="1142999"/>
            <a:ext cx="3293539" cy="2154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758" y="1142998"/>
            <a:ext cx="3570545" cy="215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4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2019-10-09T18:09:49Z</dcterms:created>
  <dcterms:modified xsi:type="dcterms:W3CDTF">2019-10-09T19:03:47Z</dcterms:modified>
</cp:coreProperties>
</file>