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30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83E6-D132-4836-A692-2FC6C4606A95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AACF-BC27-4522-817F-9E7DF36AA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868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83E6-D132-4836-A692-2FC6C4606A95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AACF-BC27-4522-817F-9E7DF36AA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686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83E6-D132-4836-A692-2FC6C4606A95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AACF-BC27-4522-817F-9E7DF36AA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743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83E6-D132-4836-A692-2FC6C4606A95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AACF-BC27-4522-817F-9E7DF36AA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367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83E6-D132-4836-A692-2FC6C4606A95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AACF-BC27-4522-817F-9E7DF36AA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857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83E6-D132-4836-A692-2FC6C4606A95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AACF-BC27-4522-817F-9E7DF36AA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405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83E6-D132-4836-A692-2FC6C4606A95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AACF-BC27-4522-817F-9E7DF36AA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359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83E6-D132-4836-A692-2FC6C4606A95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AACF-BC27-4522-817F-9E7DF36AA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066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83E6-D132-4836-A692-2FC6C4606A95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AACF-BC27-4522-817F-9E7DF36AA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995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83E6-D132-4836-A692-2FC6C4606A95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AACF-BC27-4522-817F-9E7DF36AA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420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83E6-D132-4836-A692-2FC6C4606A95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AACF-BC27-4522-817F-9E7DF36AA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832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683E6-D132-4836-A692-2FC6C4606A95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BAACF-BC27-4522-817F-9E7DF36AA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3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045"/>
            <a:ext cx="6858001" cy="91600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9919" y="243068"/>
            <a:ext cx="6528122" cy="768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50"/>
              </a:spcBef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«Заборчик», «Чистим зубки», «Блинчик», «Ветерок», «Горка».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08" y="1009014"/>
            <a:ext cx="2777923" cy="20834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434" y="1009014"/>
            <a:ext cx="2777923" cy="20834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6969" y="2488231"/>
            <a:ext cx="3049445" cy="228708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6969" y="4872942"/>
            <a:ext cx="33465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Обыгрывание эпизодов сказки «К бабушке в гости».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421" y="5499530"/>
            <a:ext cx="2342510" cy="31233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8503" y="5499530"/>
            <a:ext cx="2148794" cy="312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0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1495" y="416690"/>
            <a:ext cx="6626506" cy="104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50"/>
              </a:spcBef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ООД-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Художественно-эстетическому развитие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(Лепка)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«Бычок».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мотивам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р.н.с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«Смоляной бычок».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50"/>
              </a:spcBef>
              <a:spcAft>
                <a:spcPts val="800"/>
              </a:spcAft>
            </a:pP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24" y="1081148"/>
            <a:ext cx="3018581" cy="22639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752" y="1081148"/>
            <a:ext cx="2931772" cy="2263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4676" y="3133123"/>
            <a:ext cx="3045106" cy="22838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122" y="6020211"/>
            <a:ext cx="2447294" cy="18354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8229" y="6020210"/>
            <a:ext cx="2447295" cy="183547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32123" y="5416953"/>
            <a:ext cx="6315917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50"/>
              </a:spcBef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Упражнение на речевое дыхание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Задуй ватку в "ворота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"»,</a:t>
            </a:r>
            <a:r>
              <a:rPr lang="ru-RU" dirty="0" smtClean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«Мыльные пузыри», «Воздушный шарик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8096" y="7301535"/>
            <a:ext cx="2386883" cy="132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7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2" y="0"/>
            <a:ext cx="6858000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8181" y="347242"/>
            <a:ext cx="5694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Консультация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родителей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Играем пальчиками - речь развиваем».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46" y="1074596"/>
            <a:ext cx="2964746" cy="21809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870" y="1074596"/>
            <a:ext cx="2548056" cy="218214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30147" y="3472405"/>
            <a:ext cx="5544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Подготовка к мини-спектаклю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«Теремок»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81" y="3841737"/>
            <a:ext cx="2634865" cy="35131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8060" y="3841737"/>
            <a:ext cx="2634866" cy="35131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1809" y="6320569"/>
            <a:ext cx="2939166" cy="220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3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</TotalTime>
  <Words>69</Words>
  <Application>Microsoft Office PowerPoint</Application>
  <PresentationFormat>Экран (4:3)</PresentationFormat>
  <Paragraphs>9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</cp:revision>
  <dcterms:created xsi:type="dcterms:W3CDTF">2019-07-01T16:15:04Z</dcterms:created>
  <dcterms:modified xsi:type="dcterms:W3CDTF">2019-07-01T18:12:51Z</dcterms:modified>
</cp:coreProperties>
</file>