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12192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30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995312"/>
            <a:ext cx="6858000" cy="424462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6403625"/>
            <a:ext cx="6858000" cy="294357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8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2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B624-0AD5-4C58-8B8E-97977D3D6AF4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ABCC-030A-4795-9FDA-C6091CD4F3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630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B624-0AD5-4C58-8B8E-97977D3D6AF4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ABCC-030A-4795-9FDA-C6091CD4F3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6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649114"/>
            <a:ext cx="1971675" cy="1033215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1" y="649114"/>
            <a:ext cx="5800725" cy="1033215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B624-0AD5-4C58-8B8E-97977D3D6AF4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ABCC-030A-4795-9FDA-C6091CD4F3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081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B624-0AD5-4C58-8B8E-97977D3D6AF4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ABCC-030A-4795-9FDA-C6091CD4F3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63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9" y="3039539"/>
            <a:ext cx="7886700" cy="507153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9" y="8159050"/>
            <a:ext cx="7886700" cy="26669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B624-0AD5-4C58-8B8E-97977D3D6AF4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ABCC-030A-4795-9FDA-C6091CD4F3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0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1" y="3245556"/>
            <a:ext cx="3886200" cy="77357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1" y="3245556"/>
            <a:ext cx="3886200" cy="77357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B624-0AD5-4C58-8B8E-97977D3D6AF4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ABCC-030A-4795-9FDA-C6091CD4F3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084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649117"/>
            <a:ext cx="7886700" cy="235655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2988737"/>
            <a:ext cx="3868340" cy="14647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4453467"/>
            <a:ext cx="3868340" cy="6550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2" y="2988737"/>
            <a:ext cx="3887391" cy="14647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2" y="4453467"/>
            <a:ext cx="3887391" cy="6550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B624-0AD5-4C58-8B8E-97977D3D6AF4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ABCC-030A-4795-9FDA-C6091CD4F3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473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B624-0AD5-4C58-8B8E-97977D3D6AF4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ABCC-030A-4795-9FDA-C6091CD4F3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870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B624-0AD5-4C58-8B8E-97977D3D6AF4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ABCC-030A-4795-9FDA-C6091CD4F3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427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812800"/>
            <a:ext cx="2949179" cy="2844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1755427"/>
            <a:ext cx="4629151" cy="86642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2" y="3657602"/>
            <a:ext cx="2949179" cy="6776156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B624-0AD5-4C58-8B8E-97977D3D6AF4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ABCC-030A-4795-9FDA-C6091CD4F3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272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812800"/>
            <a:ext cx="2949179" cy="2844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1755427"/>
            <a:ext cx="4629151" cy="8664223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2" y="3657602"/>
            <a:ext cx="2949179" cy="6776156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B624-0AD5-4C58-8B8E-97977D3D6AF4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ABCC-030A-4795-9FDA-C6091CD4F3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04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2" y="649117"/>
            <a:ext cx="7886700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2" y="3245556"/>
            <a:ext cx="7886700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1" y="11300183"/>
            <a:ext cx="20574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CB624-0AD5-4C58-8B8E-97977D3D6AF4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2" y="11300183"/>
            <a:ext cx="30861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1" y="11300183"/>
            <a:ext cx="20574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DABCC-030A-4795-9FDA-C6091CD4F3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30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21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9174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Произвольный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</cp:revision>
  <dcterms:created xsi:type="dcterms:W3CDTF">2019-06-24T18:22:17Z</dcterms:created>
  <dcterms:modified xsi:type="dcterms:W3CDTF">2019-06-24T18:27:17Z</dcterms:modified>
</cp:coreProperties>
</file>