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9144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-282" y="-90"/>
      </p:cViewPr>
      <p:guideLst>
        <p:guide orient="horz"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ED16-2946-4A64-A57F-200CF87B306C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E3FE-5488-4265-B383-782A854D8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486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ED16-2946-4A64-A57F-200CF87B306C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E3FE-5488-4265-B383-782A854D8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28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ED16-2946-4A64-A57F-200CF87B306C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E3FE-5488-4265-B383-782A854D8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450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ED16-2946-4A64-A57F-200CF87B306C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E3FE-5488-4265-B383-782A854D8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446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ED16-2946-4A64-A57F-200CF87B306C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E3FE-5488-4265-B383-782A854D8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588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ED16-2946-4A64-A57F-200CF87B306C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E3FE-5488-4265-B383-782A854D8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196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ED16-2946-4A64-A57F-200CF87B306C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E3FE-5488-4265-B383-782A854D8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199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ED16-2946-4A64-A57F-200CF87B306C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E3FE-5488-4265-B383-782A854D8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983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ED16-2946-4A64-A57F-200CF87B306C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E3FE-5488-4265-B383-782A854D8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112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ED16-2946-4A64-A57F-200CF87B306C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E3FE-5488-4265-B383-782A854D8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767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ED16-2946-4A64-A57F-200CF87B306C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E3FE-5488-4265-B383-782A854D8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151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7ED16-2946-4A64-A57F-200CF87B306C}" type="datetimeFigureOut">
              <a:rPr lang="ru-RU" smtClean="0"/>
              <a:pPr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9E3FE-5488-4265-B383-782A854D8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392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6178" cy="91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23426" y="1689905"/>
            <a:ext cx="74396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</a:p>
          <a:p>
            <a:pPr lvl="0" algn="ctr"/>
            <a:r>
              <a:rPr lang="ru-RU" sz="8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39486" y="4986068"/>
            <a:ext cx="46525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Составила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воспитатель МБДОУДС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N11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: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Му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р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ушкина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</a:rPr>
              <a:t>Евгения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Алексеевна</a:t>
            </a:r>
            <a:endParaRPr lang="en-US" sz="2000" dirty="0" smtClean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2161" y="2829463"/>
            <a:ext cx="732371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«Закаливание в детском саду»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27079" y="8574657"/>
            <a:ext cx="2346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.Сасово, 2019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3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2516" y="405114"/>
            <a:ext cx="117946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самая любимая пора всех детей, ведь в теплую погоду можно практически целый день проводить на улице.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самое плодотворное время для укрепления здоровья детей, формирования у них привычки к здоровому образу жизни, а также навыков безопасного поведения в природе.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Пребывание дошкольников на свежем воздухе в летний период укрепляет и закаливает детский организм, оказывает положительное влияние на их всестороннее развитие.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система специальной тренировки терморегуляторных процессов организма, включающая в себя процедуры, действие которых направлено на повышение устойчивости организма к переохлаждению или перегреванию.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закаливания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тренировка защитных сил организма, выработка способности быстро адаптироваться к новым условиям.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комплексный подход к оздоровлению дошкольника средствами природы с учетом уровня его индивидуального здоровья при активном включении ребенка в процесс его формирования.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2516" y="3971904"/>
            <a:ext cx="1151681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закаливания: 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Систематичность использования закаливающих процедур заключается в систематическом его проведении, изо дня в день в течение всего года независимо от погодных условий и без длительных перерывов. 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Постепенность увеличения силы раздражающего воздействия определяется тем, что закаливание принесёт положительный результат лишь в том случае, если сила и длительность действия закаливающих процедур будут наращиваться постепенно. 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в проведении закаливающих процедур заключается в необходимости предварительной тренировки организма более щадящими процедурами. Начать можно с обтирания, ножных ванн, и уж затем приступить к обливаниям, соблюдая при этом принцип постепенности снижения температур. 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Учёт индивидуальных особенностей ребенка и состояния его здоровья. Данный принцип характеризуется тем, что закаливание оказывает весьма сильное воздействие на организм. Поэтому прежде, чем приступать к закаливающим процедурам, следует обратиться к врачу. Учитывая возраст и состояние организма, врач поможет правильно подобрать закаливающее средство и посоветует, как его применять, чтобы предупредить нежелательные последствия.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Комплексность воздействия природных факторов определяется тем, что к естественным факторам внешней среды относят воздух, воду и солнечное облучение. Выбор закаливающих процедур зависит от ряда объективных условий: времени года, состояния здоровья, климатических и географических условий места жительства.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0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6770" y="393539"/>
            <a:ext cx="11736729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закаливания: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1.Самый традиционный - метод постепенного увеличения силы раздражителя. Средство может быть любое - воздух, вода, солнце и т д. Постепенное увеличение силы раздражителя выражено либо в увеличении продолжительности его действия, либо в постепенном увеличении силы воздействия. Метод постепенного увеличения силы раздражителя обязательно приведет к хорошим результатам, но не сразу.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Метод - контрастный. У детей раннего возраста используется тепло – холод - тепло, а в дошкольном возрасте холод - тепло - холод.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3.Метод снижения температуры. В данном методе мы используем все принципы закаливания: систематичность, постоянство, учет индивидуальных особенностей ребенка, положительный эмоциональный настрой и др.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4.Метод интенсивного закаливания. Интенсивное закаливание подразумевает под собой методы закаливания, при которых возникает хотя бы кратковременный контакт обнаженного тела ребенка или части его тела (обычно закрытой одеждой) с интенсивными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холодовыми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(снег, ледяная вода, холодный воздух), тепловыми (вода, теплый воздух) факторами и факторами окружающей среды контрастной температуры (чередующиеся интенсивные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холодовые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тепловые воздействия).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природными факторами закаливания являются: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Воздух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среда, постоянно окружающая человека. Он соприкасается с кожей - непосредственно или через ткань одежды и со слизистой оболочкой дыхательных путей;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общепризнанное средство закаливания. Преимущество воды перед другими средствами закаливания заключается в том, что водные процедуры легко дозировать;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является сильно действующим средством закаливания. Солнечные лучи оказывают на организм общее укрепляющее действие, повышают обмен веществ в организме, лучше становится самочувствие, сон, кожа лучше регулирует теплообмен. Но солнце может оказывать и отрицательное действие. Поэтому надо к этой процедуре подходить очень осторожно. У младших детей особенно полезны солнечные ванны, но важен при этом индивидуальный подход. Проводить солнечные ванны надо в движении, но игры надо проводить спокойного характера. Солнечные ванны увеличиваются постепенно: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-в младших группах до 20-25 мин.;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в старших группах до 30-40 мин.;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правильно организованная прогулка.</a:t>
            </a:r>
          </a:p>
          <a:p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12957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6771" y="312517"/>
            <a:ext cx="11736728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закаливающих мероприятий проводятся комплексно в течение всего дня: 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воздухом: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Утренний приём детей в детском саду на свежем воздухе.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Воздушные ванны с упражнениями.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Сон с доступом свежего воздуха.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Облегчённая одежда с учётом сезона.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Воздушные ванны в спокойном состоянии.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Солнечные ванны.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Отдых в тени.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Хождение босиком.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Систематические прогулки на улицу, вне зависимости от погоды.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Закаливание водой: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Умывание прохладной водой.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Полоскание рта кипячёной, прохладной водой.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Сезонное обливание ног водой.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Влажное обтирание.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Другие процедуры: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Пальчиковая гимнастика.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Хождение босиком.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Хождение по ребристой доске и солевым дорожкам.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Элементы самомассажа.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Сон без маечек.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Дыхательная гимнастика.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в режим дня повседневной жизни сводится к следующему: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создание привычки к широкому пользованию свежим наружным воздухом в помещении;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рациональная одежда; 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длительное пребывание на воздухе независимо от погоды;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воспитание привычки к холодной воде. Применение закаливания несколько видоизменяется в зависимости от времени года и от возраста детей. Все закаливающие процедуры должны проводиться ежедневно. Обтирание и обливание проводятся после сна, строго под наблюдением медицинских работников.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1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528" cy="91447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4642" y="358815"/>
            <a:ext cx="1166728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Оздоровительная работа в условиях ДОУ: 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Сквозное проветривание.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Санитарный режим.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t0 = 20-22С.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Индивидуализация режимных процессов с учетом здоровья и развития детей.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Оптимальный двигательный объем (4 ч в день).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Утренняя гимнастика.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Физкультурные занятия.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Подвижные игры.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Закаливание: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оздоровительные прогулки;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-умывание прохладной водой;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воздушные ванны: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гимнастика после сна (с элементами дыхательной гимнастики);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дорожка здоровья;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облегченная одежда;</a:t>
            </a:r>
          </a:p>
          <a:p>
            <a:pPr marL="285750" indent="-285750">
              <a:buFontTx/>
              <a:buChar char="-"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сон с открытой фрамугой.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Употребление лука, чеснока в осенне-зимний период.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Употребление витаминов в период вспышки заболеваний.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Витаминизация III блюда.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РЕГУЛЯРНЫЕ ПРОЦЕДУРЫ ЗАКАЛИВАНИЯ ДЕТЕЙ ГАРАНТИРУЮТ ТО, ЧТО ИХ ОРГАНИЗМ ПЕРЕСТАНЕТ ЧУТКО РЕАГИРОВАТЬ НА КОЛЕБАНИЕЯ ТЕМПЕРАТУР, НЕ ПЕЕРЕОХЛОЖДАЯСЬ И НЕ ПЕРЕГРЕВАЯСЬ. СООТВЕТСТВЕННО ЧАСТОТА ЗАБОЛЕВАНИЙ ОРВИ СНИЗИТСЯ.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4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397"/>
            <a:ext cx="12193057" cy="91447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5524" y="248458"/>
            <a:ext cx="5247190" cy="39353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541" y="254642"/>
            <a:ext cx="5238945" cy="3929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4142" y="4432706"/>
            <a:ext cx="6092140" cy="456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85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1084</Words>
  <Application>Microsoft Office PowerPoint</Application>
  <PresentationFormat>Произвольный</PresentationFormat>
  <Paragraphs>80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1</cp:lastModifiedBy>
  <cp:revision>10</cp:revision>
  <dcterms:created xsi:type="dcterms:W3CDTF">2019-07-03T15:14:23Z</dcterms:created>
  <dcterms:modified xsi:type="dcterms:W3CDTF">2019-07-05T09:54:14Z</dcterms:modified>
</cp:coreProperties>
</file>