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2" r:id="rId3"/>
    <p:sldId id="259" r:id="rId4"/>
    <p:sldId id="264" r:id="rId5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416" y="14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EAE1-D18D-4A97-921F-2FF9591F298E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8696-9CCD-4517-B2D1-D49B63941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08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EAE1-D18D-4A97-921F-2FF9591F298E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8696-9CCD-4517-B2D1-D49B63941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79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EAE1-D18D-4A97-921F-2FF9591F298E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8696-9CCD-4517-B2D1-D49B63941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24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EAE1-D18D-4A97-921F-2FF9591F298E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8696-9CCD-4517-B2D1-D49B63941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01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0" y="1709742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0" y="4589467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EAE1-D18D-4A97-921F-2FF9591F298E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8696-9CCD-4517-B2D1-D49B63941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3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EAE1-D18D-4A97-921F-2FF9591F298E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8696-9CCD-4517-B2D1-D49B63941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43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EAE1-D18D-4A97-921F-2FF9591F298E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8696-9CCD-4517-B2D1-D49B63941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06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EAE1-D18D-4A97-921F-2FF9591F298E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8696-9CCD-4517-B2D1-D49B63941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2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EAE1-D18D-4A97-921F-2FF9591F298E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8696-9CCD-4517-B2D1-D49B63941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83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9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EAE1-D18D-4A97-921F-2FF9591F298E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8696-9CCD-4517-B2D1-D49B63941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52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9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EAE1-D18D-4A97-921F-2FF9591F298E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8696-9CCD-4517-B2D1-D49B63941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4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0EAE1-D18D-4A97-921F-2FF9591F298E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F8696-9CCD-4517-B2D1-D49B63941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01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4935" y="509959"/>
            <a:ext cx="8774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594"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Анкета для воспитателей</a:t>
            </a:r>
          </a:p>
          <a:p>
            <a:pPr indent="228594"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4935" y="439615"/>
            <a:ext cx="6813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6048" y="1443841"/>
            <a:ext cx="3685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8449" y="2504049"/>
            <a:ext cx="315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37" y="143381"/>
            <a:ext cx="9491786" cy="657123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84737" y="143381"/>
            <a:ext cx="80710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Картотека загадок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домашних </a:t>
            </a:r>
          </a:p>
          <a:p>
            <a:pPr algn="ctr"/>
            <a:endParaRPr lang="ru-RU" sz="7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животных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89785" y="5530362"/>
            <a:ext cx="37162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Составила воспитатель: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Мурушкина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Евгения Алексеевна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                                                                            </a:t>
            </a:r>
            <a:r>
              <a:rPr lang="ru-RU" dirty="0" smtClean="0">
                <a:latin typeface="Times New Roman" panose="02020603050405020304" pitchFamily="18" charset="0"/>
              </a:rPr>
              <a:t>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642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4935" y="509959"/>
            <a:ext cx="8774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594"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Анкета для воспитателей</a:t>
            </a:r>
          </a:p>
          <a:p>
            <a:pPr indent="228594"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4935" y="439615"/>
            <a:ext cx="6813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6048" y="1443841"/>
            <a:ext cx="3685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4984" y="51"/>
            <a:ext cx="9940984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45323" y="342901"/>
            <a:ext cx="575896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b="1" kern="1800" dirty="0">
                <a:solidFill>
                  <a:srgbClr val="371D1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Загадки о домашних животных для детей 6 лет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0306" y="976005"/>
            <a:ext cx="371945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мурлычит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окошка:                                                                                                                                           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Ты погладь меня немножко!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тепла и ласки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зажмурю глазки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(Кошка)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</a:p>
          <a:p>
            <a:pPr fontAlgn="base"/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мохнатенькая,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Сама усатенькая,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Днём спит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сказки говорит,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ночью бродит,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охоту ходит.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Кошка)</a:t>
            </a:r>
          </a:p>
          <a:p>
            <a:pPr fontAlgn="base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***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856" y="688017"/>
            <a:ext cx="3809690" cy="290972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0306" y="4086312"/>
            <a:ext cx="27342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Заворчал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живой замок,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Лёг у двери поперёк,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Две медали на груди.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Лучше в дом не заходи.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(Собака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base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856" y="3794541"/>
            <a:ext cx="3809690" cy="263848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30306" y="5521569"/>
            <a:ext cx="44644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меня пропал носок, утащил его…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(Щенок)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4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4935" y="509959"/>
            <a:ext cx="8774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594"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Анкета для воспитателей</a:t>
            </a:r>
          </a:p>
          <a:p>
            <a:pPr indent="228594"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4935" y="439615"/>
            <a:ext cx="6813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6048" y="1443841"/>
            <a:ext cx="3685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8593" y="237391"/>
            <a:ext cx="297765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***</a:t>
            </a:r>
          </a:p>
          <a:p>
            <a:pPr fontAlgn="base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Пятачком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земле копаюсь,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грязной луже искупаюсь.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(Свинья)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сарае, в клетке он живёт,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Морковку сладкую грызёт.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 и острые же зубки,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всегда в пушистой шубке,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Лопоухий, хвост как нолик.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узнали это…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(Кролик)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пахарь, не кузнец, не плотник,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первый на селе работник.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(Лошадь)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Солнце светит. Свищут птицы.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Тут и там ручьи журчат…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по лугу мчат копытца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стучат, стучат, стучат.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кто ж такой игривый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несётся что есть сил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И, плеща волнистой гривой,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Хвост по ветру распустил?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(Жеребёнок)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0435" y="158262"/>
            <a:ext cx="3288197" cy="19826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0435" y="2408898"/>
            <a:ext cx="3288198" cy="19257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29449" y="4572148"/>
            <a:ext cx="3289183" cy="216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0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4935" y="509959"/>
            <a:ext cx="8774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594"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Анкета для воспитателей</a:t>
            </a:r>
          </a:p>
          <a:p>
            <a:pPr indent="228594"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4935" y="439615"/>
            <a:ext cx="6813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6048" y="1443841"/>
            <a:ext cx="3685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8593" y="123093"/>
            <a:ext cx="48152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00000"/>
                </a:solidFill>
                <a:latin typeface="Open Sans"/>
              </a:rPr>
              <a:t>***</a:t>
            </a:r>
          </a:p>
          <a:p>
            <a:pPr fontAlgn="base"/>
            <a:r>
              <a:rPr lang="ru-RU" dirty="0">
                <a:solidFill>
                  <a:srgbClr val="000000"/>
                </a:solidFill>
                <a:latin typeface="Open Sans"/>
              </a:rPr>
              <a:t>Похожий на пони,</a:t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Но слишком ушастый,</a:t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И с места не сдвинешь</a:t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Упрямец ужасный.</a:t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(Осёл)</a:t>
            </a:r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8008" y="54710"/>
            <a:ext cx="3249229" cy="22522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8593" y="1877419"/>
            <a:ext cx="48855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00000"/>
                </a:solidFill>
                <a:latin typeface="Open Sans"/>
              </a:rPr>
              <a:t>***</a:t>
            </a:r>
          </a:p>
          <a:p>
            <a:pPr fontAlgn="base"/>
            <a:r>
              <a:rPr lang="ru-RU" dirty="0">
                <a:solidFill>
                  <a:srgbClr val="000000"/>
                </a:solidFill>
                <a:latin typeface="Open Sans"/>
              </a:rPr>
              <a:t>В стаде все они живут,</a:t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Целый день траву жуют.</a:t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Шерсть закручена в колечки.</a:t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Это — дружные…</a:t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(Овечки)</a:t>
            </a:r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8008" y="2365369"/>
            <a:ext cx="3254102" cy="21672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8008" y="4618807"/>
            <a:ext cx="3254102" cy="216723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98593" y="3717951"/>
            <a:ext cx="70309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00000"/>
                </a:solidFill>
                <a:latin typeface="Open Sans"/>
              </a:rPr>
              <a:t>***</a:t>
            </a:r>
          </a:p>
          <a:p>
            <a:pPr fontAlgn="base"/>
            <a:r>
              <a:rPr lang="ru-RU" dirty="0">
                <a:solidFill>
                  <a:srgbClr val="000000"/>
                </a:solidFill>
                <a:latin typeface="Open Sans"/>
              </a:rPr>
              <a:t>Раннее утро…</a:t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Уходят рога,</a:t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Тихо мыча,</a:t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В заливные луга:</a:t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Травы щипать</a:t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И неспешно пастись —</a:t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Вкусным, парным</a:t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Молоком запастись.</a:t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(Корова)</a:t>
            </a:r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3434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80</Words>
  <Application>Microsoft Office PowerPoint</Application>
  <PresentationFormat>Лист A4 (210x297 мм)</PresentationFormat>
  <Paragraphs>52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36</cp:revision>
  <dcterms:created xsi:type="dcterms:W3CDTF">2019-04-22T19:24:29Z</dcterms:created>
  <dcterms:modified xsi:type="dcterms:W3CDTF">2019-06-26T14:40:44Z</dcterms:modified>
</cp:coreProperties>
</file>