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0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3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3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2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2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4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1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9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1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5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6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BA85D-119C-43D2-A7D7-69EF7DD9474B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2BB8-4ADA-42BC-B0AB-7D8E74C8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95959" y="3460830"/>
            <a:ext cx="2164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75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2019-06-21T05:46:20Z</dcterms:created>
  <dcterms:modified xsi:type="dcterms:W3CDTF">2019-07-02T18:47:10Z</dcterms:modified>
</cp:coreProperties>
</file>