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89184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51" y="0"/>
            <a:ext cx="916985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000108"/>
            <a:ext cx="6572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Праздник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русской берёзки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img_s724763_3_0.jpg"/>
          <p:cNvPicPr>
            <a:picLocks noChangeAspect="1" noChangeArrowheads="1"/>
          </p:cNvPicPr>
          <p:nvPr/>
        </p:nvPicPr>
        <p:blipFill>
          <a:blip r:embed="rId2" cstate="print"/>
          <a:srcRect b="3906"/>
          <a:stretch>
            <a:fillRect/>
          </a:stretch>
        </p:blipFill>
        <p:spPr bwMode="auto">
          <a:xfrm>
            <a:off x="-74346" y="0"/>
            <a:ext cx="9218346" cy="6858000"/>
          </a:xfrm>
          <a:prstGeom prst="rect">
            <a:avLst/>
          </a:prstGeom>
          <a:noFill/>
        </p:spPr>
      </p:pic>
      <p:pic>
        <p:nvPicPr>
          <p:cNvPr id="2052" name="Picture 4" descr="C:\Users\дом\Desktop\Праздник русской берёзки\DSCN0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214290"/>
            <a:ext cx="5444925" cy="4143404"/>
          </a:xfrm>
          <a:prstGeom prst="rect">
            <a:avLst/>
          </a:prstGeom>
          <a:noFill/>
        </p:spPr>
      </p:pic>
      <p:pic>
        <p:nvPicPr>
          <p:cNvPr id="2053" name="Picture 5" descr="C:\Users\дом\Desktop\Праздник русской берёзки\DSCN0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958200"/>
            <a:ext cx="5357849" cy="389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máscara photoshop prisbreu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006" cy="6858000"/>
          </a:xfrm>
          <a:prstGeom prst="rect">
            <a:avLst/>
          </a:prstGeom>
          <a:noFill/>
        </p:spPr>
      </p:pic>
      <p:pic>
        <p:nvPicPr>
          <p:cNvPr id="3" name="Picture 3" descr="C:\Users\дом\Desktop\Праздник русской берёзки\DSCN0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43314"/>
            <a:ext cx="3187417" cy="2541570"/>
          </a:xfrm>
          <a:prstGeom prst="rect">
            <a:avLst/>
          </a:prstGeom>
          <a:noFill/>
        </p:spPr>
      </p:pic>
      <p:pic>
        <p:nvPicPr>
          <p:cNvPr id="3075" name="Picture 3" descr="C:\Users\дом\Desktop\Праздник русской берёзки\DSCN0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714357"/>
            <a:ext cx="3357586" cy="2518190"/>
          </a:xfrm>
          <a:prstGeom prst="rect">
            <a:avLst/>
          </a:prstGeom>
          <a:noFill/>
        </p:spPr>
      </p:pic>
      <p:pic>
        <p:nvPicPr>
          <p:cNvPr id="3076" name="Picture 4" descr="C:\Users\дом\Desktop\Праздник русской берёзки\DSCN0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357562"/>
            <a:ext cx="2739107" cy="2155718"/>
          </a:xfrm>
          <a:prstGeom prst="rect">
            <a:avLst/>
          </a:prstGeom>
          <a:noFill/>
        </p:spPr>
      </p:pic>
      <p:pic>
        <p:nvPicPr>
          <p:cNvPr id="3077" name="Picture 5" descr="C:\Users\дом\Desktop\Праздник русской берёзки\DSCN03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000108"/>
            <a:ext cx="2449438" cy="2008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</cp:revision>
  <dcterms:created xsi:type="dcterms:W3CDTF">2019-06-18T10:32:51Z</dcterms:created>
  <dcterms:modified xsi:type="dcterms:W3CDTF">2019-06-18T10:40:27Z</dcterms:modified>
</cp:coreProperties>
</file>