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891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8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depositphotos_46030677-stock-photo-peace-officers-memorial-day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42" y="314324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Здравствуй, праздник наш Российский !</a:t>
            </a:r>
            <a:br>
              <a:rPr lang="ru-RU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День великий, славный </a:t>
            </a:r>
            <a:br>
              <a:rPr lang="ru-RU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Ты и взрослый, ты и детский- </a:t>
            </a:r>
            <a:br>
              <a:rPr lang="ru-RU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Праздник самый главный! 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 descr="C:\Users\дом\Desktop\11.06.19г. День России\DSCN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4857752"/>
            <a:ext cx="6236468" cy="374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image001_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892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00034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Три полоски флага - это неспроста: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Белая полоска - мир и чистота,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Синяя полоска - это цвет небес,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Куполов нарядных, радости, чудес.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Красная полоска - подвиги солдат,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Что свою Отчизну от врагов хранят.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 страны великой самый главный знак -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Доблестный трехцветный наш российский флаг!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дом\Desktop\11.06.19г. День России\DSCN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83" y="3929058"/>
            <a:ext cx="614470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image001_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89208"/>
          </a:xfrm>
          <a:prstGeom prst="rect">
            <a:avLst/>
          </a:prstGeom>
          <a:noFill/>
        </p:spPr>
      </p:pic>
      <p:pic>
        <p:nvPicPr>
          <p:cNvPr id="4098" name="Picture 2" descr="C:\Users\дом\Desktop\11.06.19г. День России\DSCN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285719"/>
            <a:ext cx="5643602" cy="4232703"/>
          </a:xfrm>
          <a:prstGeom prst="rect">
            <a:avLst/>
          </a:prstGeom>
          <a:noFill/>
        </p:spPr>
      </p:pic>
      <p:pic>
        <p:nvPicPr>
          <p:cNvPr id="4099" name="Picture 3" descr="C:\Users\дом\Desktop\11.06.19г. День России\DSCN0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8" y="4786314"/>
            <a:ext cx="5696861" cy="3956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image001_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89208"/>
          </a:xfrm>
          <a:prstGeom prst="rect">
            <a:avLst/>
          </a:prstGeom>
          <a:noFill/>
        </p:spPr>
      </p:pic>
      <p:pic>
        <p:nvPicPr>
          <p:cNvPr id="5122" name="Picture 2" descr="C:\Users\дом\Desktop\11.06.19г. День России\DSCN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0"/>
            <a:ext cx="5857916" cy="4393438"/>
          </a:xfrm>
          <a:prstGeom prst="rect">
            <a:avLst/>
          </a:prstGeom>
          <a:noFill/>
        </p:spPr>
      </p:pic>
      <p:pic>
        <p:nvPicPr>
          <p:cNvPr id="5123" name="Picture 3" descr="C:\Users\дом\Desktop\11.06.19г. День России\DSCN0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4696984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positphotos_46030677-stock-photo-peace-officers-memorial-day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146" name="Picture 2" descr="C:\Users\дом\Desktop\11.06.19г. День России\DSCN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68"/>
            <a:ext cx="7001778" cy="5572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</cp:revision>
  <dcterms:created xsi:type="dcterms:W3CDTF">2019-06-14T08:23:05Z</dcterms:created>
  <dcterms:modified xsi:type="dcterms:W3CDTF">2019-06-14T08:57:23Z</dcterms:modified>
</cp:coreProperties>
</file>