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2017.06.01.Слайд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2160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57356" y="625553"/>
            <a:ext cx="7286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День защиты детей, который волею судьбы совпал с первым днём лета — это не просто приход тепла, но и  возможность для отличного отдыха и веселья. В этот день в нашей группе прошло  замечательное развлечение на улице. Клоунессы создали настоящий весёлый праздник.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2" name="Picture 4" descr="C:\Users\дом\Desktop\День Защиты детей\DSCN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00306"/>
            <a:ext cx="5572164" cy="3380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ом\Desktop\b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14612" y="28572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Были игры, песни, танцы, где наши дошколята  показали все свои умения и свою ловкость в 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эстафетах</a:t>
            </a:r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ru-RU" dirty="0"/>
          </a:p>
        </p:txBody>
      </p:sp>
      <p:pic>
        <p:nvPicPr>
          <p:cNvPr id="15363" name="Picture 3" descr="C:\Users\дом\Desktop\День Защиты детей\DSCN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201" y="1071546"/>
            <a:ext cx="5484799" cy="4113599"/>
          </a:xfrm>
          <a:prstGeom prst="rect">
            <a:avLst/>
          </a:prstGeom>
          <a:noFill/>
        </p:spPr>
      </p:pic>
      <p:pic>
        <p:nvPicPr>
          <p:cNvPr id="15364" name="Picture 4" descr="C:\Users\дом\Desktop\День Защиты детей\DSCN0168.JPG"/>
          <p:cNvPicPr>
            <a:picLocks noChangeAspect="1" noChangeArrowheads="1"/>
          </p:cNvPicPr>
          <p:nvPr/>
        </p:nvPicPr>
        <p:blipFill>
          <a:blip r:embed="rId4" cstate="print"/>
          <a:srcRect b="31892"/>
          <a:stretch>
            <a:fillRect/>
          </a:stretch>
        </p:blipFill>
        <p:spPr bwMode="auto">
          <a:xfrm>
            <a:off x="214282" y="3500414"/>
            <a:ext cx="671517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2160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428604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Завершился праздник веселой дискотекой.</a:t>
            </a:r>
            <a:endParaRPr lang="ru-RU" dirty="0"/>
          </a:p>
        </p:txBody>
      </p:sp>
      <p:pic>
        <p:nvPicPr>
          <p:cNvPr id="16387" name="Picture 3" descr="C:\Users\дом\Desktop\День Защиты детей\DSCN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85793"/>
            <a:ext cx="5286412" cy="3964809"/>
          </a:xfrm>
          <a:prstGeom prst="rect">
            <a:avLst/>
          </a:prstGeom>
          <a:noFill/>
        </p:spPr>
      </p:pic>
      <p:pic>
        <p:nvPicPr>
          <p:cNvPr id="16386" name="Picture 2" descr="C:\Users\дом\Desktop\День Защиты детей\DSCN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7601"/>
            <a:ext cx="3500430" cy="2858414"/>
          </a:xfrm>
          <a:prstGeom prst="rect">
            <a:avLst/>
          </a:prstGeom>
          <a:noFill/>
        </p:spPr>
      </p:pic>
      <p:pic>
        <p:nvPicPr>
          <p:cNvPr id="16388" name="Picture 4" descr="C:\Users\дом\Desktop\День Защиты детей\DSCN0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268" y="3929042"/>
            <a:ext cx="436173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2160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9143997" cy="6858000"/>
          </a:xfrm>
          <a:prstGeom prst="rect">
            <a:avLst/>
          </a:prstGeom>
          <a:noFill/>
        </p:spPr>
      </p:pic>
      <p:pic>
        <p:nvPicPr>
          <p:cNvPr id="17410" name="Picture 2" descr="C:\Users\дом\Desktop\День Защиты детей\DSCN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6529016" cy="421481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28625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смех звенит сегодня всюду,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Искренний,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веселый,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заводной…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3</cp:revision>
  <dcterms:created xsi:type="dcterms:W3CDTF">2019-06-03T11:21:46Z</dcterms:created>
  <dcterms:modified xsi:type="dcterms:W3CDTF">2019-06-03T11:43:20Z</dcterms:modified>
</cp:coreProperties>
</file>