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d8f25de67453.jpg"/>
          <p:cNvPicPr>
            <a:picLocks noChangeAspect="1" noChangeArrowheads="1"/>
          </p:cNvPicPr>
          <p:nvPr/>
        </p:nvPicPr>
        <p:blipFill>
          <a:blip r:embed="rId2" cstate="print"/>
          <a:srcRect l="7895" r="8223"/>
          <a:stretch>
            <a:fillRect/>
          </a:stretch>
        </p:blipFill>
        <p:spPr bwMode="auto">
          <a:xfrm>
            <a:off x="-28366" y="0"/>
            <a:ext cx="91723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foto_105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8759" y="0"/>
            <a:ext cx="9232759" cy="6858000"/>
          </a:xfrm>
          <a:prstGeom prst="rect">
            <a:avLst/>
          </a:prstGeom>
          <a:noFill/>
        </p:spPr>
      </p:pic>
      <p:pic>
        <p:nvPicPr>
          <p:cNvPr id="2051" name="Picture 3" descr="C:\Users\дом\Desktop\День Защиты детей\DSCN01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47" y="0"/>
            <a:ext cx="5048253" cy="3786190"/>
          </a:xfrm>
          <a:prstGeom prst="rect">
            <a:avLst/>
          </a:prstGeom>
          <a:noFill/>
        </p:spPr>
      </p:pic>
      <p:pic>
        <p:nvPicPr>
          <p:cNvPr id="2052" name="Picture 4" descr="C:\Users\дом\Desktop\День Защиты детей\DSCN01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928934"/>
            <a:ext cx="3643338" cy="2732504"/>
          </a:xfrm>
          <a:prstGeom prst="rect">
            <a:avLst/>
          </a:prstGeom>
          <a:noFill/>
        </p:spPr>
      </p:pic>
      <p:pic>
        <p:nvPicPr>
          <p:cNvPr id="2053" name="Picture 5" descr="C:\Users\дом\Desktop\День Защиты детей\DSCN01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0"/>
            <a:ext cx="3188239" cy="2603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\Desktop\441s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404" y="0"/>
            <a:ext cx="9223404" cy="6917553"/>
          </a:xfrm>
          <a:prstGeom prst="rect">
            <a:avLst/>
          </a:prstGeom>
          <a:noFill/>
        </p:spPr>
      </p:pic>
      <p:pic>
        <p:nvPicPr>
          <p:cNvPr id="3076" name="Picture 4" descr="C:\Users\дом\Desktop\День Защиты детей\DSCN0197.JPG"/>
          <p:cNvPicPr>
            <a:picLocks noChangeAspect="1" noChangeArrowheads="1"/>
          </p:cNvPicPr>
          <p:nvPr/>
        </p:nvPicPr>
        <p:blipFill>
          <a:blip r:embed="rId3" cstate="print"/>
          <a:srcRect r="5016"/>
          <a:stretch>
            <a:fillRect/>
          </a:stretch>
        </p:blipFill>
        <p:spPr bwMode="auto">
          <a:xfrm>
            <a:off x="2714612" y="428604"/>
            <a:ext cx="5786478" cy="3932734"/>
          </a:xfrm>
          <a:prstGeom prst="rect">
            <a:avLst/>
          </a:prstGeom>
          <a:noFill/>
        </p:spPr>
      </p:pic>
      <p:pic>
        <p:nvPicPr>
          <p:cNvPr id="3075" name="Picture 3" descr="C:\Users\дом\Desktop\День Защиты детей\DSCN01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500438"/>
            <a:ext cx="3643306" cy="2732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2</cp:revision>
  <dcterms:created xsi:type="dcterms:W3CDTF">2019-06-03T11:44:51Z</dcterms:created>
  <dcterms:modified xsi:type="dcterms:W3CDTF">2019-06-03T11:58:07Z</dcterms:modified>
</cp:coreProperties>
</file>