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италий Куликов\Desktop\Music-border-clipart-fre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294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71600" y="1268760"/>
            <a:ext cx="81911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пения </a:t>
            </a:r>
          </a:p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</a:p>
          <a:p>
            <a:pPr algn="ctr"/>
            <a:r>
              <a:rPr kumimoji="0" lang="ru-RU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79712" y="4164652"/>
            <a:ext cx="53285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Составил музыкальный руководитель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высшей квалификационной категории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МБДОУДС№11"Радуга"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Рязанской области г. Сасово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Куликова Оксана Владимировна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италий Куликов\Desktop\Music-border-clipart-fre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4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47664" y="1124744"/>
            <a:ext cx="6192688" cy="468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Учёные </a:t>
            </a: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из самых разных стран уже давно доказали, что пение способствует снятию стресса. Оно повышает настроение. Спев песню, послушав любимую мелодию или просто какую-то веселую музыку, человек начинает улыбаться. Особенный позитив доставляют занятия вокалом. Во время таких занятий человеку удается расслабиться, почувствовать себя, понять, что он что-то делает самостоятельно. Во время исполнения песен, снимающих стресс в норму приходит и физическое, и психологическое самочувствие певца. Все благодаря тому, что он правильно дышит – гораздо глубже, нежели обычно. Певцы чувствуют себя более успешными, социально благополучными, защищенными. Снятию нервного напряжения способствует и тихое, и громкое пение.</a:t>
            </a:r>
            <a:endParaRPr lang="ru-RU" sz="1600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Человек, который находится в стрессовом состоянии, отличается повышенной вспыльчивостью и капризностью. Он не может расслабиться. У него очень часто изменяется настроение, возникает чувство одиночества, вины и тревоги. Также могут случаться приступы плача и желание уйти из жизни. Чтобы легче справится с последствиями такого состояния, занимайтесь пением</a:t>
            </a: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+mj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италий Куликов\Desktop\Music-border-clipart-fre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294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1196752"/>
            <a:ext cx="62646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Практическое применение своим вокальным данным люди находили еще в давние времена. К примеру, в Древней Греции к пению прибегали для того, чтобы спасти от бешенства. А в Древнем Египте пение помогало лечить от бессонницы. Аристотель и Пифагор советовали исполнять песни чтобы снять стресс, при лечении психологического помешательства и душевных болезней.  На Тибете монахи до сих пор лечат нервные болезни пением. В древности люди интуитивно угадывали наличии в пении большой оздоровительной силы, но не могли научно обосновать этот факт.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Лечили больных при помощи пения и на Руси. Людей, которые страдали от того или иного недуга, усаживали в центр круга и затем вокруг их водили хороводы. В результате такой процедуры из души больного извлекали болезнь. </a:t>
            </a:r>
            <a:r>
              <a:rPr lang="ru-RU" sz="1600" dirty="0" smtClean="0"/>
              <a:t>Человек мог полностью излечиться</a:t>
            </a:r>
            <a:r>
              <a:rPr lang="ru-RU" sz="1600" dirty="0" smtClean="0"/>
              <a:t>.</a:t>
            </a:r>
            <a:r>
              <a:rPr lang="ru-RU" sz="1600" dirty="0" smtClean="0"/>
              <a:t> Сегодня к пению прибегают в специализированных медицинских учреждениях. Пение является эффективным «инструментом» в излечении душевно больных людей. </a:t>
            </a:r>
            <a:r>
              <a:rPr lang="ru-RU" sz="1600" dirty="0" err="1" smtClean="0"/>
              <a:t>Вокалотерапия</a:t>
            </a:r>
            <a:r>
              <a:rPr lang="ru-RU" sz="1600" dirty="0" smtClean="0"/>
              <a:t> применяется для лечения головных болей, бронхиальной астмы, депрессий, фобий, неврозов и иных подобных заболеваний. Также музыка рекомендована к прослушиванию беременным женщинам и детям. 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италий Куликов\Desktop\Music-border-clipart-fre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294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9"/>
            <a:ext cx="6984776" cy="43924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600" dirty="0" smtClean="0"/>
              <a:t>Психологи заверяют, что люди, которые много поют, не только живут гораздо дольше остальных, но и никогда не сталкиваются со стрессом. Даже если человек считает, что у него нет ни голоса, ни слуха, петь в любом случае полезно. Научившись выражать свои эмоции голосом, человек получает эффективное средство для снятия стрессов, внутреннего напряжения. Занятия пением способствуют психическому развитию и укреплению нервной системы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700" dirty="0" smtClean="0"/>
              <a:t>Вокал – это уникальное средство </a:t>
            </a:r>
            <a:r>
              <a:rPr lang="ru-RU" sz="1700" dirty="0" err="1" smtClean="0"/>
              <a:t>самомассажа</a:t>
            </a:r>
            <a:r>
              <a:rPr lang="ru-RU" sz="1700" dirty="0" smtClean="0"/>
              <a:t> внутренних органов, который способствует их функционированию и оздоровлению. Ученые считают, что каждый из внутренних человеческих органов имеет свою определенную частоту вибраций. При заболевании частота органа становится другой, вследствие чего и возникает разлад в работе всего организма. Дело в том, что когда человек поет, только 20% звука направляется во внешнее пространство, а 80% внутрь, в наш организм, заставляя более интенсивно работать наши органы. </a:t>
            </a:r>
            <a:br>
              <a:rPr lang="ru-RU" sz="1700" dirty="0" smtClean="0"/>
            </a:br>
            <a:r>
              <a:rPr lang="ru-RU" sz="1700" dirty="0" smtClean="0"/>
              <a:t>Во время пения активно работает диафрагма, тем самым массируя печень и предотвращая застой желчи. В то же время улучшается работа органов брюшной полости и кишечника. Американские ученые провели исследования среди певцов одной оперной группы. Оказалось, что пение не только хорошо развивает легкие и грудную клетку, но и укрепляет сердечную мышцу. Продолжительность жизни подавляющего большинства профессиональных певцов значительно выше средней. Обратите внимание – хорошие оперные певцы – люди физически здоровые и, как правило, долгожители.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италий Куликов\Desktop\Music-border-clipart-fre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29446" cy="68580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47664" y="1040720"/>
            <a:ext cx="6408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Исходя из вышесказанного, можно сделать вывод, - у вас есть несколько причин, чтобы начать каждый день петь, хотя бы в автомобиле или в душе. Пойте на здоровье, ведь этим вы улучшаете своё самочувствие и становитесь более счастливым!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C:\Users\Виталий Куликов\Desktop\Little-Girl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33056"/>
            <a:ext cx="2733104" cy="1817514"/>
          </a:xfrm>
          <a:prstGeom prst="rect">
            <a:avLst/>
          </a:prstGeom>
          <a:noFill/>
        </p:spPr>
      </p:pic>
      <p:pic>
        <p:nvPicPr>
          <p:cNvPr id="19460" name="Picture 4" descr="C:\Users\Виталий Куликов\Desktop\0004-002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420888"/>
            <a:ext cx="2276872" cy="2147217"/>
          </a:xfrm>
          <a:prstGeom prst="rect">
            <a:avLst/>
          </a:prstGeom>
          <a:noFill/>
        </p:spPr>
      </p:pic>
      <p:pic>
        <p:nvPicPr>
          <p:cNvPr id="19462" name="Picture 6" descr="C:\Users\Виталий Куликов\Desktop\470x0_B8gb82prbcRzTgniGHDNJdh5GMm9f8wo___jpg____4_250cbd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284984"/>
            <a:ext cx="2404641" cy="2404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579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VITALIY KULIKOV</dc:creator>
  <cp:lastModifiedBy>Виталий Куликов</cp:lastModifiedBy>
  <cp:revision>3</cp:revision>
  <dcterms:created xsi:type="dcterms:W3CDTF">2018-04-24T10:54:20Z</dcterms:created>
  <dcterms:modified xsi:type="dcterms:W3CDTF">2018-04-24T11:18:19Z</dcterms:modified>
</cp:coreProperties>
</file>