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710-194B-40BA-88E4-59C1D021F286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C5F0-9E27-4C03-BDBE-757F6E57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710-194B-40BA-88E4-59C1D021F286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C5F0-9E27-4C03-BDBE-757F6E57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710-194B-40BA-88E4-59C1D021F286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C5F0-9E27-4C03-BDBE-757F6E57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710-194B-40BA-88E4-59C1D021F286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C5F0-9E27-4C03-BDBE-757F6E57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710-194B-40BA-88E4-59C1D021F286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C5F0-9E27-4C03-BDBE-757F6E57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710-194B-40BA-88E4-59C1D021F286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C5F0-9E27-4C03-BDBE-757F6E57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710-194B-40BA-88E4-59C1D021F286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C5F0-9E27-4C03-BDBE-757F6E57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710-194B-40BA-88E4-59C1D021F286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C5F0-9E27-4C03-BDBE-757F6E57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710-194B-40BA-88E4-59C1D021F286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C5F0-9E27-4C03-BDBE-757F6E57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710-194B-40BA-88E4-59C1D021F286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C5F0-9E27-4C03-BDBE-757F6E57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2D710-194B-40BA-88E4-59C1D021F286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5C5F0-9E27-4C03-BDBE-757F6E57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2D710-194B-40BA-88E4-59C1D021F286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5C5F0-9E27-4C03-BDBE-757F6E57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sus\Desktop\Буклеты\пятый буклет 2 стор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260648"/>
            <a:ext cx="2376264" cy="6258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98480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Мнемотехника используется: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для обогащения словарного запаса;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при обучении составлению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рассказов;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при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пересказывании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художественной литературы;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при отгадывании и заучивании загадок, пословиц, стихов;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при знакомстве с цифрами и буквами.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Мнемотехнику можно использовать с раннего возраста. Таблицы могут быть цветными и чёрно-белыми.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404664"/>
            <a:ext cx="2448272" cy="4114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(мнемоника) в переводе с греческого — «искусство запоминания».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это система методов и приемов, обеспечивающих эффективное запоминание, сохранение и воспроизведение информации.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332656"/>
            <a:ext cx="25922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это изображения в виде картинок или схематичных изображений. В каждой картинке зашифрована строчка стихотворения.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Ребёнок быстрее запоминает информацию зрительно, чем опираясь на слуховой анализатор.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Мнемотаблицы применяются для формирования памяти,  мелкой моторики, развивают произвольное внимание, речь и воображение.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Буклеты\пятый буклет 1 стор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23762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Что можно отображать в таблице: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главных героев произведений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волк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явления природы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- дождь  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- солнце    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понятные детям действия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бил –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бил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предметы и их признаки 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340768"/>
            <a:ext cx="4667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84482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348880"/>
            <a:ext cx="54483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sus\Desktop\DSCF35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501008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sus\Desktop\DSCF352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4293096"/>
            <a:ext cx="781050" cy="50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301235" y="188640"/>
            <a:ext cx="2541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Примеры </a:t>
            </a:r>
            <a:r>
              <a:rPr lang="ru-RU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" name="Рисунок 9" descr="пропропро 001-пред.jpg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3275856" y="620688"/>
            <a:ext cx="2448272" cy="2880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203848" y="3717032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Уронило солнце лучик золотой.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Вырос одуванчик первый, молодой.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У него чудесный золотистый цвет,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Он большого солнца маленький портрет.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72200" y="188640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учреждение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«Радуга»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40152" y="1412776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Консультация для 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родителей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мнемотехника?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00192" y="5805264"/>
            <a:ext cx="2592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Выполнила воспитатель: </a:t>
            </a:r>
          </a:p>
          <a:p>
            <a:pPr algn="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Елесина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О.Н.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226</Words>
  <Application>Microsoft Office PowerPoint</Application>
  <PresentationFormat>Экран (4:3)</PresentationFormat>
  <Paragraphs>43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Пользователь</cp:lastModifiedBy>
  <cp:revision>4</cp:revision>
  <dcterms:created xsi:type="dcterms:W3CDTF">2013-09-05T11:03:18Z</dcterms:created>
  <dcterms:modified xsi:type="dcterms:W3CDTF">2018-08-30T20:03:18Z</dcterms:modified>
</cp:coreProperties>
</file>