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C17E41-13B5-43D6-84DB-EA064CE70D9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BBE88C-8C38-446D-ADA8-2CC216A562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861048"/>
            <a:ext cx="7117180" cy="1470025"/>
          </a:xfrm>
        </p:spPr>
        <p:txBody>
          <a:bodyPr/>
          <a:lstStyle/>
          <a:p>
            <a:pPr algn="ctr"/>
            <a:r>
              <a:rPr lang="ru-RU" dirty="0"/>
              <a:t>Проект "Цветы Земли"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7117180" cy="861420"/>
          </a:xfrm>
        </p:spPr>
        <p:txBody>
          <a:bodyPr/>
          <a:lstStyle/>
          <a:p>
            <a:pPr algn="ctr"/>
            <a:r>
              <a:rPr lang="ru-RU" dirty="0"/>
              <a:t>Исследовательски-информационный проект.</a:t>
            </a:r>
          </a:p>
          <a:p>
            <a:endParaRPr lang="ru-RU" dirty="0"/>
          </a:p>
        </p:txBody>
      </p:sp>
      <p:pic>
        <p:nvPicPr>
          <p:cNvPr id="1026" name="Picture 2" descr="Скачать изображение #2627 - DesktopVenue - Обои для рабочего ст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работы по </a:t>
            </a:r>
            <a:r>
              <a:rPr lang="ru-RU" dirty="0" smtClean="0"/>
              <a:t>проекту: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1"/>
            <a:ext cx="7632848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200" b="1" i="1" dirty="0" smtClean="0"/>
              <a:t>Познавательная</a:t>
            </a:r>
            <a:r>
              <a:rPr lang="ru-RU" sz="2200" b="1" i="1" dirty="0"/>
              <a:t> </a:t>
            </a:r>
            <a:r>
              <a:rPr lang="ru-RU" sz="2200" b="1" i="1" dirty="0" smtClean="0"/>
              <a:t> Чтение художественной литературы    Коммуникация</a:t>
            </a:r>
            <a:endParaRPr lang="ru-RU" sz="2200" b="1" i="1" dirty="0"/>
          </a:p>
          <a:p>
            <a:r>
              <a:rPr lang="ru-RU" sz="2200" dirty="0"/>
              <a:t>Занятие «Где растут цветы?»</a:t>
            </a:r>
          </a:p>
          <a:p>
            <a:r>
              <a:rPr lang="ru-RU" sz="2200" dirty="0"/>
              <a:t>Занятие «Одуванчики и растения луга».</a:t>
            </a:r>
          </a:p>
          <a:p>
            <a:r>
              <a:rPr lang="ru-RU" sz="2200" dirty="0"/>
              <a:t>Занятие «Комнатные цветы».</a:t>
            </a:r>
          </a:p>
          <a:p>
            <a:r>
              <a:rPr lang="ru-RU" sz="2200" dirty="0"/>
              <a:t>Опыты и исследовательская деятельность:</a:t>
            </a:r>
          </a:p>
          <a:p>
            <a:r>
              <a:rPr lang="ru-RU" sz="2200" dirty="0"/>
              <a:t>- если долго не поливать цветы, листочки увядают, а цветок падает;</a:t>
            </a:r>
          </a:p>
          <a:p>
            <a:r>
              <a:rPr lang="ru-RU" sz="2200" dirty="0"/>
              <a:t>- где семена быстро взойдут ( на солнце, в темном месте или в дали от солнечных лучей.</a:t>
            </a:r>
          </a:p>
          <a:p>
            <a:r>
              <a:rPr lang="ru-RU" sz="2200" dirty="0"/>
              <a:t>	Чтение </a:t>
            </a:r>
            <a:r>
              <a:rPr lang="ru-RU" sz="2200" dirty="0" smtClean="0"/>
              <a:t>худ. лит-</a:t>
            </a:r>
            <a:r>
              <a:rPr lang="ru-RU" sz="2200" dirty="0" err="1" smtClean="0"/>
              <a:t>ры</a:t>
            </a:r>
            <a:r>
              <a:rPr lang="ru-RU" sz="2200" dirty="0" smtClean="0"/>
              <a:t> </a:t>
            </a:r>
            <a:r>
              <a:rPr lang="ru-RU" sz="2200" dirty="0"/>
              <a:t>«Золотой луг» М</a:t>
            </a:r>
            <a:r>
              <a:rPr lang="ru-RU" sz="2200" dirty="0" smtClean="0"/>
              <a:t>. Пришвин</a:t>
            </a:r>
            <a:r>
              <a:rPr lang="ru-RU" sz="2200" dirty="0"/>
              <a:t>.</a:t>
            </a:r>
          </a:p>
          <a:p>
            <a:r>
              <a:rPr lang="ru-RU" sz="2200" dirty="0"/>
              <a:t>Стихи о цветах.</a:t>
            </a:r>
          </a:p>
          <a:p>
            <a:r>
              <a:rPr lang="ru-RU" sz="2200" dirty="0"/>
              <a:t>«О чем рассказали цветы» Ж</a:t>
            </a:r>
            <a:r>
              <a:rPr lang="ru-RU" sz="2200" dirty="0" smtClean="0"/>
              <a:t>. Санд</a:t>
            </a:r>
            <a:r>
              <a:rPr lang="ru-RU" sz="2200" dirty="0"/>
              <a:t>.</a:t>
            </a:r>
          </a:p>
          <a:p>
            <a:r>
              <a:rPr lang="ru-RU" sz="2200" dirty="0"/>
              <a:t>Заучивание и чтение стихотворений.</a:t>
            </a:r>
          </a:p>
          <a:p>
            <a:r>
              <a:rPr lang="ru-RU" sz="2200" dirty="0"/>
              <a:t>«Дудочка и кувшинчик».</a:t>
            </a:r>
          </a:p>
          <a:p>
            <a:r>
              <a:rPr lang="ru-RU" sz="2200" dirty="0"/>
              <a:t>	Коммуникация    </a:t>
            </a:r>
          </a:p>
          <a:p>
            <a:r>
              <a:rPr lang="ru-RU" sz="2200" dirty="0"/>
              <a:t>Беседа «Цветы в легендах, стихах, песнях».</a:t>
            </a:r>
          </a:p>
          <a:p>
            <a:r>
              <a:rPr lang="ru-RU" sz="2200" dirty="0"/>
              <a:t>Беседа «Берегите природу».</a:t>
            </a:r>
          </a:p>
          <a:p>
            <a:r>
              <a:rPr lang="ru-RU" sz="2200" dirty="0"/>
              <a:t>Беседа «Лекарственные растения».</a:t>
            </a:r>
          </a:p>
          <a:p>
            <a:r>
              <a:rPr lang="ru-RU" sz="2200" dirty="0"/>
              <a:t>Составление цепочки картинок</a:t>
            </a:r>
          </a:p>
          <a:p>
            <a:r>
              <a:rPr lang="ru-RU" sz="2200" dirty="0"/>
              <a:t>«Как развивается растение».</a:t>
            </a:r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5122" name="Picture 2" descr="Картинки с прозрачным фоном - клипарт цвет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06608"/>
            <a:ext cx="3600400" cy="38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404664"/>
            <a:ext cx="7272808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/>
              <a:t>Социализация (игровая деятельность)	Трудовая </a:t>
            </a:r>
            <a:r>
              <a:rPr lang="ru-RU" b="1" i="1" dirty="0" smtClean="0"/>
              <a:t>деятельность  Безопасность</a:t>
            </a:r>
            <a:endParaRPr lang="ru-RU" b="1" i="1" dirty="0"/>
          </a:p>
          <a:p>
            <a:r>
              <a:rPr lang="ru-RU" dirty="0"/>
              <a:t>Д/и «Сложи цветок».</a:t>
            </a:r>
          </a:p>
          <a:p>
            <a:r>
              <a:rPr lang="ru-RU" dirty="0"/>
              <a:t>Д/и «Одуванчик».</a:t>
            </a:r>
          </a:p>
          <a:p>
            <a:r>
              <a:rPr lang="ru-RU" dirty="0"/>
              <a:t>Словесная игра «Я садовником родился».</a:t>
            </a:r>
          </a:p>
          <a:p>
            <a:r>
              <a:rPr lang="ru-RU" dirty="0"/>
              <a:t>Хороводная игра «Мы на луг ходили».</a:t>
            </a:r>
          </a:p>
          <a:p>
            <a:r>
              <a:rPr lang="ru-RU" dirty="0"/>
              <a:t>Сюжетно-ролевая игра </a:t>
            </a:r>
          </a:p>
          <a:p>
            <a:r>
              <a:rPr lang="ru-RU" dirty="0"/>
              <a:t>«Цветочный магазин».	</a:t>
            </a:r>
          </a:p>
          <a:p>
            <a:r>
              <a:rPr lang="ru-RU" dirty="0"/>
              <a:t>Труд   Дежурство по уголку природы (уход за комнатными растениями, полив), посадка цветов, уход за ними.</a:t>
            </a:r>
          </a:p>
          <a:p>
            <a:r>
              <a:rPr lang="ru-RU" dirty="0"/>
              <a:t>Собрать коллекцию: цветы, сделанные из разного материала, цветы на ткани.</a:t>
            </a:r>
          </a:p>
          <a:p>
            <a:r>
              <a:rPr lang="ru-RU" dirty="0"/>
              <a:t>Сделать гербарий из цветов.</a:t>
            </a:r>
          </a:p>
          <a:p>
            <a:r>
              <a:rPr lang="ru-RU" dirty="0"/>
              <a:t>	Безопасность    </a:t>
            </a:r>
          </a:p>
          <a:p>
            <a:r>
              <a:rPr lang="ru-RU" dirty="0"/>
              <a:t>Формировать предпосылки экологического сознания.</a:t>
            </a:r>
          </a:p>
          <a:p>
            <a:r>
              <a:rPr lang="ru-RU" dirty="0"/>
              <a:t>О правилах сбора цветов.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3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404664"/>
            <a:ext cx="7272808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Здоровье	</a:t>
            </a:r>
            <a:r>
              <a:rPr lang="ru-RU" b="1" i="1" dirty="0" smtClean="0"/>
              <a:t> </a:t>
            </a:r>
            <a:r>
              <a:rPr lang="ru-RU" b="1" i="1" dirty="0"/>
              <a:t>Физическая культура      </a:t>
            </a:r>
            <a:r>
              <a:rPr lang="ru-RU" b="1" i="1" dirty="0" smtClean="0"/>
              <a:t>Формы </a:t>
            </a:r>
            <a:r>
              <a:rPr lang="ru-RU" b="1" i="1" dirty="0"/>
              <a:t>взаимодействия с </a:t>
            </a:r>
            <a:r>
              <a:rPr lang="ru-RU" b="1" i="1" dirty="0" smtClean="0"/>
              <a:t>семьей</a:t>
            </a:r>
          </a:p>
          <a:p>
            <a:r>
              <a:rPr lang="ru-RU" dirty="0"/>
              <a:t>Ситуация «Айболит рассказывает о лекарственных растениях».</a:t>
            </a:r>
          </a:p>
          <a:p>
            <a:r>
              <a:rPr lang="ru-RU" dirty="0"/>
              <a:t>Беседа «Что дают нам цветы».	</a:t>
            </a:r>
          </a:p>
          <a:p>
            <a:r>
              <a:rPr lang="ru-RU" dirty="0"/>
              <a:t>Подвижные игры:</a:t>
            </a:r>
          </a:p>
          <a:p>
            <a:r>
              <a:rPr lang="ru-RU" dirty="0"/>
              <a:t>«Солнышко и дождик»</a:t>
            </a:r>
          </a:p>
          <a:p>
            <a:r>
              <a:rPr lang="ru-RU" dirty="0"/>
              <a:t>«Мы веселые ребята»</a:t>
            </a:r>
          </a:p>
          <a:p>
            <a:r>
              <a:rPr lang="ru-RU" dirty="0"/>
              <a:t>«Прятки»</a:t>
            </a:r>
          </a:p>
          <a:p>
            <a:r>
              <a:rPr lang="ru-RU" dirty="0"/>
              <a:t>«Кто быстрее до флажка»</a:t>
            </a:r>
          </a:p>
          <a:p>
            <a:r>
              <a:rPr lang="ru-RU" dirty="0"/>
              <a:t>«Бабочки и цветы».	Формы взаимодействия с семьей </a:t>
            </a:r>
          </a:p>
          <a:p>
            <a:r>
              <a:rPr lang="ru-RU" dirty="0"/>
              <a:t>Подбор иллюстраций, открыток, книг о цветах.</a:t>
            </a:r>
          </a:p>
          <a:p>
            <a:r>
              <a:rPr lang="ru-RU" dirty="0"/>
              <a:t>Составить с детьми загадки о комнатных цветах и зарисовать отгадку.</a:t>
            </a:r>
          </a:p>
          <a:p>
            <a:r>
              <a:rPr lang="ru-RU" dirty="0"/>
              <a:t>Консультация «Цветы в доме».</a:t>
            </a:r>
          </a:p>
          <a:p>
            <a:r>
              <a:rPr lang="ru-RU" dirty="0"/>
              <a:t>Привлекать детей к уходу за растениями дома.</a:t>
            </a:r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6146" name="Picture 2" descr="Лужайка, зеленая трава, деревья в траве, цветы, бабочки над цветами, пейзаж на прозрачном фоне - клипарт для коллажей &quot; Выпуск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5043878" cy="25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404664"/>
            <a:ext cx="7128792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Художественно-творческая деятельность         	Музыка	Режимные </a:t>
            </a:r>
            <a:r>
              <a:rPr lang="ru-RU" b="1" i="1" dirty="0" smtClean="0"/>
              <a:t>моменты</a:t>
            </a:r>
          </a:p>
          <a:p>
            <a:r>
              <a:rPr lang="ru-RU" dirty="0"/>
              <a:t>Рисование «Мой любимый цветок» </a:t>
            </a:r>
          </a:p>
          <a:p>
            <a:r>
              <a:rPr lang="ru-RU" dirty="0"/>
              <a:t>(метод тычка).</a:t>
            </a:r>
          </a:p>
          <a:p>
            <a:r>
              <a:rPr lang="ru-RU" dirty="0"/>
              <a:t>«Мой любимый луговой цветок».</a:t>
            </a:r>
          </a:p>
          <a:p>
            <a:r>
              <a:rPr lang="ru-RU" dirty="0"/>
              <a:t>Аппликация «Цветы в вазе».</a:t>
            </a:r>
          </a:p>
          <a:p>
            <a:r>
              <a:rPr lang="ru-RU" dirty="0"/>
              <a:t>Конструирование из бросового материала «Одуванчик» (Приложение №1).</a:t>
            </a:r>
          </a:p>
          <a:p>
            <a:r>
              <a:rPr lang="ru-RU" dirty="0"/>
              <a:t>Лепка «На лугу».	</a:t>
            </a:r>
          </a:p>
          <a:p>
            <a:r>
              <a:rPr lang="ru-RU" dirty="0"/>
              <a:t>Музыка</a:t>
            </a:r>
          </a:p>
          <a:p>
            <a:r>
              <a:rPr lang="ru-RU" dirty="0"/>
              <a:t>Ю</a:t>
            </a:r>
            <a:r>
              <a:rPr lang="ru-RU" dirty="0" smtClean="0"/>
              <a:t>. Антонов </a:t>
            </a:r>
            <a:r>
              <a:rPr lang="ru-RU" dirty="0"/>
              <a:t>«Не рвите цветы».</a:t>
            </a:r>
          </a:p>
          <a:p>
            <a:r>
              <a:rPr lang="ru-RU" dirty="0"/>
              <a:t>В</a:t>
            </a:r>
            <a:r>
              <a:rPr lang="ru-RU" dirty="0" smtClean="0"/>
              <a:t>. Моцарт </a:t>
            </a:r>
            <a:r>
              <a:rPr lang="ru-RU" dirty="0"/>
              <a:t>«Цветы».</a:t>
            </a:r>
          </a:p>
          <a:p>
            <a:r>
              <a:rPr lang="ru-RU" dirty="0"/>
              <a:t>П.И. Чайковский «Вальс цветов».</a:t>
            </a:r>
          </a:p>
          <a:p>
            <a:r>
              <a:rPr lang="ru-RU" dirty="0"/>
              <a:t>М. Протасов «Одуванчики».	</a:t>
            </a:r>
          </a:p>
          <a:p>
            <a:r>
              <a:rPr lang="ru-RU" dirty="0"/>
              <a:t>Режимные </a:t>
            </a:r>
            <a:r>
              <a:rPr lang="ru-RU" dirty="0" smtClean="0"/>
              <a:t>моменты Диалоговая </a:t>
            </a:r>
            <a:r>
              <a:rPr lang="ru-RU" dirty="0"/>
              <a:t>игра «Назови лишний  цветок».</a:t>
            </a:r>
          </a:p>
          <a:p>
            <a:r>
              <a:rPr lang="ru-RU" dirty="0"/>
              <a:t>Рассказы детей о цветниках дома, как они заботятся о цветах.</a:t>
            </a:r>
          </a:p>
          <a:p>
            <a:r>
              <a:rPr lang="ru-RU" dirty="0"/>
              <a:t>Ситуативный разговор «Вини-Пух идет на луг.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Дневник Боева_Светлан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51167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«Мир природы и ребенок»</a:t>
            </a:r>
          </a:p>
          <a:p>
            <a:r>
              <a:rPr lang="ru-RU" dirty="0"/>
              <a:t>(под редакцией Л.М. </a:t>
            </a:r>
            <a:r>
              <a:rPr lang="ru-RU" dirty="0" err="1"/>
              <a:t>Маневцовой</a:t>
            </a:r>
            <a:r>
              <a:rPr lang="ru-RU" dirty="0"/>
              <a:t>, П.Г. </a:t>
            </a:r>
            <a:r>
              <a:rPr lang="ru-RU" dirty="0" err="1"/>
              <a:t>Саморуковой</a:t>
            </a:r>
            <a:r>
              <a:rPr lang="ru-RU" dirty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С.Н. Николаев «Юный эколог».</a:t>
            </a:r>
          </a:p>
          <a:p>
            <a:r>
              <a:rPr lang="ru-RU" dirty="0" smtClean="0"/>
              <a:t> </a:t>
            </a:r>
            <a:r>
              <a:rPr lang="ru-RU" dirty="0"/>
              <a:t>Н.А. Рыжова «Экологическое образование в детском саду».</a:t>
            </a:r>
          </a:p>
          <a:p>
            <a:r>
              <a:rPr lang="ru-RU" dirty="0" smtClean="0"/>
              <a:t> </a:t>
            </a:r>
            <a:r>
              <a:rPr lang="ru-RU" dirty="0"/>
              <a:t>Н.А. Рыжова «Экологический проект «Дерево».</a:t>
            </a:r>
          </a:p>
          <a:p>
            <a:r>
              <a:rPr lang="ru-RU" dirty="0" smtClean="0"/>
              <a:t>А.М</a:t>
            </a:r>
            <a:r>
              <a:rPr lang="ru-RU" dirty="0"/>
              <a:t>. </a:t>
            </a:r>
            <a:r>
              <a:rPr lang="ru-RU" dirty="0" err="1"/>
              <a:t>Рябинович</a:t>
            </a:r>
            <a:r>
              <a:rPr lang="ru-RU" dirty="0"/>
              <a:t> «Лекарственные растения на приусадебном участке».</a:t>
            </a:r>
          </a:p>
          <a:p>
            <a:r>
              <a:rPr lang="ru-RU" dirty="0" smtClean="0"/>
              <a:t> </a:t>
            </a:r>
            <a:r>
              <a:rPr lang="ru-RU" dirty="0"/>
              <a:t>Журнал «Обруч» №2, 1997г.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r>
              <a:rPr lang="ru-RU" sz="2000" dirty="0"/>
              <a:t>Конспект занятия - «Одуванчик» - создание объемного изображения из бросового материала.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6093296"/>
          </a:xfrm>
        </p:spPr>
        <p:txBody>
          <a:bodyPr>
            <a:noAutofit/>
          </a:bodyPr>
          <a:lstStyle/>
          <a:p>
            <a:r>
              <a:rPr lang="ru-RU" sz="900" dirty="0"/>
              <a:t>Цель: Развивать творческие способности детей.</a:t>
            </a:r>
          </a:p>
          <a:p>
            <a:r>
              <a:rPr lang="ru-RU" sz="900" dirty="0"/>
              <a:t>Задачи:1.Формировать умение создавать объемное изображение  знакомых предметов из бросового материала. </a:t>
            </a:r>
          </a:p>
          <a:p>
            <a:r>
              <a:rPr lang="ru-RU" sz="900" dirty="0"/>
              <a:t>Формировать представление о строение цветка: корень, стебель, лист, цветок.</a:t>
            </a:r>
          </a:p>
          <a:p>
            <a:r>
              <a:rPr lang="ru-RU" sz="900" dirty="0"/>
              <a:t>2.Развивать эстетическое восприятие и творческое воображение ,фантазию.</a:t>
            </a:r>
          </a:p>
          <a:p>
            <a:r>
              <a:rPr lang="ru-RU" sz="900" dirty="0"/>
              <a:t>3.Воспитывать интерес к художественному творчеству; воспитывать аккуратность.</a:t>
            </a:r>
          </a:p>
          <a:p>
            <a:r>
              <a:rPr lang="ru-RU" sz="900" dirty="0"/>
              <a:t> Материал: вата, </a:t>
            </a:r>
            <a:r>
              <a:rPr lang="ru-RU" sz="900" dirty="0" smtClean="0"/>
              <a:t>коктейльные  </a:t>
            </a:r>
            <a:r>
              <a:rPr lang="ru-RU" sz="900" dirty="0"/>
              <a:t>трубочки, крышка от  пластмассовой  бутылки, пластилин, 2 круга d -5см, вырезанные из белого картона, лист зеленого цвета, по форме напоминающий лист одуванчика, клей, кисточка.</a:t>
            </a:r>
          </a:p>
          <a:p>
            <a:r>
              <a:rPr lang="ru-RU" sz="900" dirty="0"/>
              <a:t>  Предварительная работа:</a:t>
            </a:r>
          </a:p>
          <a:p>
            <a:r>
              <a:rPr lang="ru-RU" sz="900" dirty="0"/>
              <a:t>Разучивание стихотворения Н. </a:t>
            </a:r>
            <a:r>
              <a:rPr lang="ru-RU" sz="900" dirty="0" err="1"/>
              <a:t>Нехаева</a:t>
            </a:r>
            <a:r>
              <a:rPr lang="ru-RU" sz="900" dirty="0"/>
              <a:t> »Желтый одуванчик».</a:t>
            </a:r>
          </a:p>
          <a:p>
            <a:r>
              <a:rPr lang="ru-RU" sz="900" dirty="0"/>
              <a:t>«Желтый одуванчик снял свой  сарафанчик,</a:t>
            </a:r>
          </a:p>
          <a:p>
            <a:r>
              <a:rPr lang="ru-RU" sz="900" dirty="0"/>
              <a:t>Сменил он платье скучное на белое, воздушное.</a:t>
            </a:r>
          </a:p>
          <a:p>
            <a:r>
              <a:rPr lang="ru-RU" sz="900" dirty="0"/>
              <a:t>2.Рассматривание изображения одуванчика, беседа о строении цветка.</a:t>
            </a:r>
          </a:p>
          <a:p>
            <a:r>
              <a:rPr lang="ru-RU" sz="900" dirty="0"/>
              <a:t>3.Игра «Сложи целое из частей»</a:t>
            </a:r>
          </a:p>
          <a:p>
            <a:r>
              <a:rPr lang="ru-RU" sz="900" dirty="0"/>
              <a:t> Ход:</a:t>
            </a:r>
          </a:p>
          <a:p>
            <a:r>
              <a:rPr lang="ru-RU" sz="900" dirty="0"/>
              <a:t> Загадывание загадки:</a:t>
            </a:r>
          </a:p>
          <a:p>
            <a:r>
              <a:rPr lang="ru-RU" sz="900" dirty="0"/>
              <a:t>«Есть один такой цветок,</a:t>
            </a:r>
          </a:p>
          <a:p>
            <a:r>
              <a:rPr lang="ru-RU" sz="900" dirty="0"/>
              <a:t>Не вплетешь его в венок,</a:t>
            </a:r>
          </a:p>
          <a:p>
            <a:r>
              <a:rPr lang="ru-RU" sz="900" dirty="0"/>
              <a:t>На него подуй слегка,</a:t>
            </a:r>
          </a:p>
          <a:p>
            <a:r>
              <a:rPr lang="ru-RU" sz="900" dirty="0"/>
              <a:t>Был цветок - и нет  цветка»</a:t>
            </a:r>
          </a:p>
          <a:p>
            <a:r>
              <a:rPr lang="ru-RU" sz="900" dirty="0"/>
              <a:t>Сделаем цветок и подарим мамам.</a:t>
            </a:r>
          </a:p>
          <a:p>
            <a:r>
              <a:rPr lang="ru-RU" sz="900" dirty="0"/>
              <a:t>1 этап – намазать  круглые заготовки клеем и приклеить маленькие  кусочки ваты.</a:t>
            </a:r>
          </a:p>
          <a:p>
            <a:r>
              <a:rPr lang="ru-RU" sz="900" dirty="0"/>
              <a:t>2 этап-в крышку от пластмассовой бутылки укладываем пластилин и вставляем туда трубочку с ватным шариком.</a:t>
            </a:r>
          </a:p>
          <a:p>
            <a:r>
              <a:rPr lang="ru-RU" sz="900" dirty="0"/>
              <a:t>3 этап - пластилин раскатать жгутиками, обернуть вокруг трубочки и приклеить бумажный листок, Одуванчик готов.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54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трудились над проектом: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Разработка дидактических игр, пособий</a:t>
            </a:r>
          </a:p>
          <a:p>
            <a:r>
              <a:rPr lang="ru-RU" dirty="0"/>
              <a:t>Подборка иллюстративного материала.</a:t>
            </a:r>
          </a:p>
          <a:p>
            <a:r>
              <a:rPr lang="ru-RU" dirty="0"/>
              <a:t>Подборка стихотворений, загадок, песен, сказок, мифов, легенд по теме.</a:t>
            </a:r>
          </a:p>
          <a:p>
            <a:r>
              <a:rPr lang="ru-RU" dirty="0"/>
              <a:t>Подборка подвижных, пальчиковых, дидактических игр, веселых вопросов и упражнений по теме.</a:t>
            </a:r>
          </a:p>
          <a:p>
            <a:r>
              <a:rPr lang="ru-RU" dirty="0"/>
              <a:t>Подготовить утилизированный материал, материал для изобразительной деятельности, художественную и познавательную литературу для чтения детям.</a:t>
            </a:r>
          </a:p>
          <a:p>
            <a:r>
              <a:rPr lang="ru-RU" dirty="0"/>
              <a:t>Подготовка семян цветов, рассадников.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родителям: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0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Вот такие цветы вырастили родители вместе с детьми из черенков для детского сада.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19" y="2138452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://ia100.mycdn.me/image?t=3&amp;bid=454896093485&amp;id=454896093485&amp;plc=WEB&amp;tkn=iRhekD_XFUpw34G3kjKNFTfrT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8371"/>
            <a:ext cx="3364472" cy="269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ia100.mycdn.me/image?t=3&amp;bid=454896185133&amp;id=454896185133&amp;plc=WEB&amp;tkn=GOqfyqzg0mGKxdcYaSCPoF_sX3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87" y="4484096"/>
            <a:ext cx="2974226" cy="2379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10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7124700" cy="40528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Мы славно потрудились!</a:t>
            </a:r>
          </a:p>
          <a:p>
            <a:pPr marL="0" indent="0">
              <a:buNone/>
            </a:pPr>
            <a:r>
              <a:rPr lang="ru-RU" dirty="0"/>
              <a:t>Работа шла быстро,</a:t>
            </a:r>
          </a:p>
          <a:p>
            <a:pPr marL="0" indent="0">
              <a:buNone/>
            </a:pPr>
            <a:r>
              <a:rPr lang="ru-RU" dirty="0"/>
              <a:t>ребята с большим</a:t>
            </a:r>
          </a:p>
          <a:p>
            <a:pPr marL="0" indent="0">
              <a:buNone/>
            </a:pPr>
            <a:r>
              <a:rPr lang="ru-RU" dirty="0"/>
              <a:t>желанием трудились:</a:t>
            </a:r>
          </a:p>
          <a:p>
            <a:pPr marL="0" indent="0">
              <a:buNone/>
            </a:pPr>
            <a:r>
              <a:rPr lang="ru-RU" dirty="0"/>
              <a:t>рисовали, раскрашивали, </a:t>
            </a:r>
          </a:p>
          <a:p>
            <a:pPr marL="0" indent="0">
              <a:buNone/>
            </a:pPr>
            <a:r>
              <a:rPr lang="ru-RU" dirty="0"/>
              <a:t>клеили.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9877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10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Трудовая деятельность на участке, в группе – посадка цветов, уход за ними.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411372" cy="255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23" y="1541249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97" y="3212976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4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ru-RU" dirty="0"/>
              <a:t>Вид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125112" cy="4051437"/>
          </a:xfrm>
        </p:spPr>
        <p:txBody>
          <a:bodyPr/>
          <a:lstStyle/>
          <a:p>
            <a:r>
              <a:rPr lang="ru-RU" dirty="0" smtClean="0"/>
              <a:t>Исследовательски-информационный, творческий</a:t>
            </a:r>
            <a:endParaRPr lang="ru-RU" dirty="0"/>
          </a:p>
          <a:p>
            <a:pPr marL="0" indent="0" algn="ctr">
              <a:buNone/>
            </a:pPr>
            <a:r>
              <a:rPr lang="ru-RU" sz="2000" dirty="0"/>
              <a:t>Состав участников:</a:t>
            </a:r>
          </a:p>
          <a:p>
            <a:r>
              <a:rPr lang="ru-RU" dirty="0"/>
              <a:t>Дети 7 года жизни (групповой)</a:t>
            </a:r>
          </a:p>
          <a:p>
            <a:r>
              <a:rPr lang="ru-RU" dirty="0"/>
              <a:t>Родители</a:t>
            </a:r>
          </a:p>
          <a:p>
            <a:r>
              <a:rPr lang="ru-RU" dirty="0"/>
              <a:t>Педагоги</a:t>
            </a:r>
          </a:p>
          <a:p>
            <a:pPr marL="0" indent="0" algn="ctr">
              <a:buNone/>
            </a:pPr>
            <a:r>
              <a:rPr lang="ru-RU" sz="2000" dirty="0"/>
              <a:t>По срокам реализации:</a:t>
            </a:r>
          </a:p>
          <a:p>
            <a:r>
              <a:rPr lang="ru-RU" dirty="0" smtClean="0"/>
              <a:t>Среднесрочный</a:t>
            </a:r>
          </a:p>
          <a:p>
            <a:r>
              <a:rPr lang="ru-RU" dirty="0"/>
              <a:t>Длительность: 3 недели.</a:t>
            </a:r>
          </a:p>
          <a:p>
            <a:endParaRPr lang="ru-RU" dirty="0"/>
          </a:p>
        </p:txBody>
      </p:sp>
      <p:pic>
        <p:nvPicPr>
          <p:cNvPr id="2050" name="Picture 2" descr="Картинки цветы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549909" cy="36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 проведён мастер – класс для родителей «Цветы из салфеток».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7535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49688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39" y="1844824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76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571"/>
            <a:ext cx="7125113" cy="924475"/>
          </a:xfrm>
        </p:spPr>
        <p:txBody>
          <a:bodyPr/>
          <a:lstStyle/>
          <a:p>
            <a:r>
              <a:rPr lang="ru-RU" dirty="0" smtClean="0"/>
              <a:t>Итоги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125112" cy="405143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ходе проекта  мы обобщили  и  обогатили  опыт детей в сфере экологического  воспитания  путем  применения  научных методов и приемов.  Мы  собрали материал о цветах  систематизировали и обобщили, как опыт работы  в данном  проекте</a:t>
            </a:r>
          </a:p>
          <a:p>
            <a:r>
              <a:rPr lang="ru-RU" dirty="0"/>
              <a:t>У детей появился интерес к  узнаванию природы особенностями  жизни  и развитию растений, желание  самостоятельно выполнять  поручения по уходу за растениями, навыки  наблюдения и  экспериментирования в  процессе  поисково-познавательной  деятельности.  В период  работы  над  проектом  дети  обогатили  словарь  и пополнили  словарный запас.  Если к  началу работы  над проектом дети  знали  3-4 цветка то к  концу проекта  более 10 цветов. В  ходе  экспериментальной  деятельности  мы  у детей  развивали воображение,  </a:t>
            </a:r>
            <a:r>
              <a:rPr lang="ru-RU" dirty="0" smtClean="0"/>
              <a:t>мышление</a:t>
            </a:r>
            <a:r>
              <a:rPr lang="ru-RU" dirty="0"/>
              <a:t>, Формировали  навыки  элементарной  исследовательской  деятельности.</a:t>
            </a:r>
          </a:p>
          <a:p>
            <a:r>
              <a:rPr lang="ru-RU" dirty="0"/>
              <a:t>Познакомились  с  растениями и научились передавать  свои чувства  в рисунках и поделках из природного  материала.  Родители  стали  более  активно  </a:t>
            </a:r>
            <a:r>
              <a:rPr lang="ru-RU" dirty="0" smtClean="0"/>
              <a:t>участвовать  </a:t>
            </a:r>
            <a:r>
              <a:rPr lang="ru-RU" dirty="0"/>
              <a:t>в  создании  условий  для  реализации  творческих  и </a:t>
            </a:r>
            <a:r>
              <a:rPr lang="ru-RU" dirty="0" smtClean="0"/>
              <a:t>познавательных </a:t>
            </a:r>
            <a:r>
              <a:rPr lang="ru-RU" dirty="0"/>
              <a:t>способностей у детей в организации  и  проведение  экологических  </a:t>
            </a:r>
            <a:r>
              <a:rPr lang="ru-RU" dirty="0" smtClean="0"/>
              <a:t>мероприятии, конкурсов.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31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dirty="0" smtClean="0"/>
              <a:t>Воспитатель: </a:t>
            </a:r>
            <a:endParaRPr lang="ru-RU" dirty="0" smtClean="0"/>
          </a:p>
          <a:p>
            <a:pPr marL="0" indent="0">
              <a:buFont typeface="Wingdings 2" charset="2"/>
              <a:buNone/>
            </a:pPr>
            <a:endParaRPr lang="ru-RU" dirty="0" smtClean="0"/>
          </a:p>
          <a:p>
            <a:pPr marL="0" indent="0">
              <a:buFont typeface="Wingdings 2" charset="2"/>
              <a:buNone/>
            </a:pPr>
            <a:endParaRPr lang="ru-RU" dirty="0" smtClean="0"/>
          </a:p>
          <a:p>
            <a:pPr marL="0" indent="0">
              <a:buFont typeface="Wingdings 2" charset="2"/>
              <a:buNone/>
            </a:pPr>
            <a:endParaRPr lang="ru-RU" dirty="0" smtClean="0"/>
          </a:p>
          <a:p>
            <a:pPr marL="0" indent="0">
              <a:buFont typeface="Wingdings 2" charset="2"/>
              <a:buNone/>
            </a:pPr>
            <a:endParaRPr lang="ru-RU" dirty="0" smtClean="0"/>
          </a:p>
          <a:p>
            <a:pPr marL="0" indent="0">
              <a:buFont typeface="Wingdings 2" charset="2"/>
              <a:buNone/>
            </a:pPr>
            <a:endParaRPr lang="ru-RU" dirty="0" smtClean="0"/>
          </a:p>
          <a:p>
            <a:pPr marL="0" indent="0">
              <a:buFont typeface="Wingdings 2" charset="2"/>
              <a:buNone/>
            </a:pPr>
            <a:endParaRPr lang="ru-RU" dirty="0" smtClean="0"/>
          </a:p>
          <a:p>
            <a:pPr marL="0" indent="0">
              <a:buFont typeface="Wingdings 2" charset="2"/>
              <a:buNone/>
            </a:pPr>
            <a:r>
              <a:rPr lang="ru-RU" dirty="0" smtClean="0"/>
              <a:t>                                          Конова Н.Н.    </a:t>
            </a:r>
          </a:p>
          <a:p>
            <a:pPr marL="0" indent="0">
              <a:buFont typeface="Wingdings 2" charset="2"/>
              <a:buNone/>
            </a:pPr>
            <a:endParaRPr lang="ru-RU" dirty="0" smtClean="0"/>
          </a:p>
          <a:p>
            <a:pPr marL="0" indent="0" algn="ctr">
              <a:buFont typeface="Wingdings 2" charset="2"/>
              <a:buNone/>
            </a:pPr>
            <a:r>
              <a:rPr lang="ru-RU" i="1" dirty="0" smtClean="0"/>
              <a:t>МБДОУ Д/С №11 «Радуга» г. Сасово Рязанской области</a:t>
            </a:r>
          </a:p>
          <a:p>
            <a:pPr marL="0" indent="0" algn="ctr">
              <a:buFont typeface="Wingdings 2" charset="2"/>
              <a:buNone/>
            </a:pPr>
            <a:r>
              <a:rPr lang="ru-RU" i="1" dirty="0" smtClean="0"/>
              <a:t>2015.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Презентацию </a:t>
            </a:r>
            <a:r>
              <a:rPr lang="ru-RU" dirty="0" smtClean="0"/>
              <a:t>подготовила:</a:t>
            </a:r>
            <a:endParaRPr lang="ru-RU" dirty="0"/>
          </a:p>
        </p:txBody>
      </p:sp>
      <p:pic>
        <p:nvPicPr>
          <p:cNvPr id="7" name="Picture 4" descr="http://russia-sad.ru/ryazan/sasovo/mbdou11/about-us/ko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15" y="1412776"/>
            <a:ext cx="2155422" cy="2774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лип-арт - Kantemirova Irina- я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6" y="1844824"/>
            <a:ext cx="3538465" cy="33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Экологическое воспитание – 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</a:t>
            </a:r>
          </a:p>
          <a:p>
            <a:r>
              <a:rPr lang="ru-RU" dirty="0"/>
              <a:t>Цветы – не только красота, но и часть живой природы, которую надо беречь  охранять, и, конечно же, знать. Знать строение цветка, его внешний вид, особенности, целебные свойства. Сорвать цветок может каждый, а вот сказать – какой цветок сорвал, далеко не все.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9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125112" cy="4051437"/>
          </a:xfrm>
        </p:spPr>
        <p:txBody>
          <a:bodyPr/>
          <a:lstStyle/>
          <a:p>
            <a:r>
              <a:rPr lang="ru-RU" dirty="0"/>
              <a:t>Способствовать формированию осознанно – правильного отношения к представителям растительного мира, знакомство с разнообразием цветущих растений.</a:t>
            </a:r>
          </a:p>
          <a:p>
            <a:endParaRPr lang="ru-RU" dirty="0"/>
          </a:p>
        </p:txBody>
      </p:sp>
      <p:pic>
        <p:nvPicPr>
          <p:cNvPr id="3074" name="Picture 2" descr="КлипАрт Border Flowers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620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Углубить знания детей о цветах, их разнообразии.</a:t>
            </a:r>
          </a:p>
          <a:p>
            <a:r>
              <a:rPr lang="ru-RU" dirty="0"/>
              <a:t>Учит детей классифицировать цветы по месту их произрастания (луг, сад, поле, дом).</a:t>
            </a:r>
          </a:p>
          <a:p>
            <a:r>
              <a:rPr lang="ru-RU" dirty="0"/>
              <a:t>Развивать конструктивные, изобразительные способности детей в изготовлении цветов, применяя разные материалы и технические средства.</a:t>
            </a:r>
          </a:p>
          <a:p>
            <a:r>
              <a:rPr lang="ru-RU" dirty="0"/>
              <a:t>Развивать воображение, мышление в процессе наблюдения, исследования природных объектов.</a:t>
            </a:r>
          </a:p>
          <a:p>
            <a:r>
              <a:rPr lang="ru-RU" dirty="0"/>
              <a:t>Пополнять и обогащать словарный запас детей и их знания о цветах луговых, садовых, комнатных.</a:t>
            </a:r>
          </a:p>
          <a:p>
            <a:r>
              <a:rPr lang="ru-RU" dirty="0"/>
              <a:t>Воспитывать бережное отношение к цветам, умение заботиться о них.</a:t>
            </a:r>
          </a:p>
          <a:p>
            <a:r>
              <a:rPr lang="ru-RU" dirty="0"/>
              <a:t>Воспитывать коммуникативные навыки, самостоятельность, трудолюбие, наблюдательность, любознательность.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9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Ресурсное обеспечение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125112" cy="4051437"/>
          </a:xfrm>
        </p:spPr>
        <p:txBody>
          <a:bodyPr/>
          <a:lstStyle/>
          <a:p>
            <a:r>
              <a:rPr lang="ru-RU" dirty="0"/>
              <a:t>Уголок природы в группе, цветник на участке детского сада.</a:t>
            </a:r>
          </a:p>
          <a:p>
            <a:r>
              <a:rPr lang="ru-RU" dirty="0"/>
              <a:t>Методический инструментарий. Материально-техническое (канцелярские принадлежности, стеклянная посуда для экспериментов, горшочки, баночки, лупа, индивидуальные блюдца для экспериментов, салфетки, садово-огородный инвентарь, фартуки, пульверизаторы).</a:t>
            </a:r>
          </a:p>
        </p:txBody>
      </p:sp>
      <p:pic>
        <p:nvPicPr>
          <p:cNvPr id="4098" name="Picture 2" descr="Цветочные композиции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7620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Наглядный материал: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цветы живые, на иллюстрациях, сделанные из разных материалов;</a:t>
            </a:r>
          </a:p>
          <a:p>
            <a:r>
              <a:rPr lang="ru-RU" dirty="0"/>
              <a:t>- настольно-печатные игры;</a:t>
            </a:r>
          </a:p>
          <a:p>
            <a:r>
              <a:rPr lang="ru-RU" dirty="0"/>
              <a:t>- дидактические игры по экологии;</a:t>
            </a:r>
          </a:p>
          <a:p>
            <a:r>
              <a:rPr lang="ru-RU" dirty="0"/>
              <a:t>- альбомы «Легенды о цветах»;</a:t>
            </a:r>
          </a:p>
          <a:p>
            <a:r>
              <a:rPr lang="ru-RU" dirty="0"/>
              <a:t>- книги о цветах;</a:t>
            </a:r>
          </a:p>
          <a:p>
            <a:r>
              <a:rPr lang="ru-RU" dirty="0"/>
              <a:t>- оснащение природным и бросовым материалом.</a:t>
            </a:r>
          </a:p>
          <a:p>
            <a:r>
              <a:rPr lang="ru-RU" dirty="0"/>
              <a:t>Проблемный вопрос: «Зачем цветы на Земле?»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7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Ожидаемый результат: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Развитее познавательного  интереса детей, расширение представлений о цветах. Положительно-эмоциональное и осознанное отношение к природе, к цветам, которые окружают ребенка. Цветы – не только украшение Земли, но и целители. Готовность участвовать в практических делах по улучшению природной среды (посадка, уход за цветами).</a:t>
            </a:r>
          </a:p>
          <a:p>
            <a:r>
              <a:rPr lang="ru-RU" dirty="0"/>
              <a:t>Сформировать навыки культурного поведения в природе, умение беречь и заботиться о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</a:t>
            </a:r>
            <a:r>
              <a:rPr lang="ru-RU" dirty="0" smtClean="0"/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/>
              <a:t>Подготовительный  – поисковая работа</a:t>
            </a:r>
          </a:p>
          <a:p>
            <a:r>
              <a:rPr lang="ru-RU" sz="2200" dirty="0"/>
              <a:t>(1-я неделя)	Сбор и анализ литературы по данной теме: стихов, загадок, сказок, мифов, легенд.</a:t>
            </a:r>
          </a:p>
          <a:p>
            <a:r>
              <a:rPr lang="ru-RU" sz="2200" dirty="0"/>
              <a:t>Подборка подвижных, пальчиковых игр, веселых вопросов и упражнений.</a:t>
            </a:r>
          </a:p>
          <a:p>
            <a:r>
              <a:rPr lang="ru-RU" sz="2200" dirty="0"/>
              <a:t>Подготовка семян цветов, рассадников.	Беседуют о цветах; обсуждают вопрос. Задания родителям о подготовке мини-проекта о цветах.</a:t>
            </a:r>
          </a:p>
          <a:p>
            <a:r>
              <a:rPr lang="ru-RU" sz="2200" dirty="0"/>
              <a:t>Основной – организация  образовательной и совместно-партнерской деятельности</a:t>
            </a:r>
          </a:p>
          <a:p>
            <a:r>
              <a:rPr lang="ru-RU" sz="2200" dirty="0"/>
              <a:t>(2-я неделя)	Организация бесед, занятий с детьми, дидактических игр по теме. </a:t>
            </a:r>
          </a:p>
          <a:p>
            <a:r>
              <a:rPr lang="ru-RU" sz="2200" dirty="0"/>
              <a:t>Оказание помощи детям при составлении рассказа об их рисунке.	Обдумывают, как передать в рисунке свой ответ.</a:t>
            </a:r>
          </a:p>
          <a:p>
            <a:r>
              <a:rPr lang="ru-RU" sz="2200" dirty="0"/>
              <a:t>Рассматривание иллюстраций, книг.</a:t>
            </a:r>
          </a:p>
          <a:p>
            <a:r>
              <a:rPr lang="ru-RU" sz="2200" dirty="0"/>
              <a:t>Заучивание стихов.	По рекомендации педагога родители оказывают помощь детям в подборе иллюстраций изображений цветов.</a:t>
            </a:r>
          </a:p>
          <a:p>
            <a:r>
              <a:rPr lang="ru-RU" sz="2200" dirty="0"/>
              <a:t>Завершающий – презентация работ по теме(3-я неделя)	</a:t>
            </a:r>
            <a:endParaRPr lang="ru-RU" sz="2200" dirty="0" smtClean="0"/>
          </a:p>
          <a:p>
            <a:r>
              <a:rPr lang="ru-RU" sz="2200" dirty="0" smtClean="0"/>
              <a:t>Выставки </a:t>
            </a:r>
            <a:r>
              <a:rPr lang="ru-RU" sz="2200" dirty="0"/>
              <a:t>поделок и рисунков </a:t>
            </a:r>
            <a:r>
              <a:rPr lang="ru-RU" sz="2200" dirty="0" smtClean="0"/>
              <a:t>«Цветы </a:t>
            </a:r>
            <a:r>
              <a:rPr lang="ru-RU" sz="2200" dirty="0"/>
              <a:t>вокруг нас».		</a:t>
            </a:r>
            <a:endParaRPr lang="ru-RU" sz="2200" dirty="0" smtClean="0"/>
          </a:p>
          <a:p>
            <a:r>
              <a:rPr lang="ru-RU" sz="2200" dirty="0"/>
              <a:t>Оформление фотоальбома «Цветы</a:t>
            </a:r>
            <a:r>
              <a:rPr lang="ru-RU" sz="2200" dirty="0" smtClean="0"/>
              <a:t>».</a:t>
            </a:r>
          </a:p>
          <a:p>
            <a:r>
              <a:rPr lang="ru-RU" sz="2200" dirty="0"/>
              <a:t>Консультация «Цветы в доме».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6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124</TotalTime>
  <Words>1147</Words>
  <Application>Microsoft Office PowerPoint</Application>
  <PresentationFormat>Экран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Проект "Цветы Земли" </vt:lpstr>
      <vt:lpstr>Вид проекта:</vt:lpstr>
      <vt:lpstr>Актуальность</vt:lpstr>
      <vt:lpstr>Цель:  </vt:lpstr>
      <vt:lpstr>Задачи:</vt:lpstr>
      <vt:lpstr>Ресурсное обеспечение проекта: </vt:lpstr>
      <vt:lpstr>Наглядный материал: </vt:lpstr>
      <vt:lpstr>Ожидаемый результат: </vt:lpstr>
      <vt:lpstr>Этапы реализации проекта: </vt:lpstr>
      <vt:lpstr>Система работы по проекту: </vt:lpstr>
      <vt:lpstr>Презентация PowerPoint</vt:lpstr>
      <vt:lpstr>Презентация PowerPoint</vt:lpstr>
      <vt:lpstr>Презентация PowerPoint</vt:lpstr>
      <vt:lpstr>Список литературы. </vt:lpstr>
      <vt:lpstr>Конспект занятия - «Одуванчик» - создание объемного изображения из бросового материала. </vt:lpstr>
      <vt:lpstr>Как мы трудились над проектом:</vt:lpstr>
      <vt:lpstr>Задания родителям:</vt:lpstr>
      <vt:lpstr>Презентация PowerPoint</vt:lpstr>
      <vt:lpstr>Трудовая деятельность на участке, в группе – посадка цветов, уход за ними. </vt:lpstr>
      <vt:lpstr>Был проведён мастер – класс для родителей «Цветы из салфеток».</vt:lpstr>
      <vt:lpstr>Итоги работы: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"Цветы Земли"</dc:title>
  <dc:creator>1</dc:creator>
  <cp:lastModifiedBy>1</cp:lastModifiedBy>
  <cp:revision>13</cp:revision>
  <dcterms:created xsi:type="dcterms:W3CDTF">2015-03-17T16:29:33Z</dcterms:created>
  <dcterms:modified xsi:type="dcterms:W3CDTF">2018-02-25T14:20:13Z</dcterms:modified>
</cp:coreProperties>
</file>