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1" autoAdjust="0"/>
  </p:normalViewPr>
  <p:slideViewPr>
    <p:cSldViewPr>
      <p:cViewPr varScale="1">
        <p:scale>
          <a:sx n="104" d="100"/>
          <a:sy n="104" d="100"/>
        </p:scale>
        <p:origin x="-17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61057-822F-46BC-826B-330DB835BF5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F411-2A8D-43DB-9168-8590E0EEE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1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F411-2A8D-43DB-9168-8590E0EEED2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38DB1C-E018-4361-8018-DB6F8B5A37F5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6DFAE6-2690-447E-8B20-F008D68A602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550041"/>
            <a:ext cx="8305800" cy="1143000"/>
          </a:xfrm>
        </p:spPr>
        <p:txBody>
          <a:bodyPr/>
          <a:lstStyle/>
          <a:p>
            <a:r>
              <a:rPr lang="ru-RU" dirty="0" smtClean="0"/>
              <a:t>Исследовательски-информационный проект.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05800" cy="1981200"/>
          </a:xfrm>
        </p:spPr>
        <p:txBody>
          <a:bodyPr/>
          <a:lstStyle/>
          <a:p>
            <a:r>
              <a:rPr lang="ru-RU" dirty="0" smtClean="0"/>
              <a:t>Доисторические животные.</a:t>
            </a:r>
            <a:endParaRPr lang="ru-RU" dirty="0"/>
          </a:p>
        </p:txBody>
      </p:sp>
      <p:pic>
        <p:nvPicPr>
          <p:cNvPr id="1030" name="Picture 6" descr="МБДОУ &quot;Детский сад 19&quot; г.Ливны - Одежда и здоровье ребе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38"/>
            <a:ext cx="3505647" cy="25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дракошки Картинки, рисунки скачать бесплатно на телефон, на рабочий ст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0255"/>
            <a:ext cx="22063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Вкусняшки из Америки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93041"/>
            <a:ext cx="1596380" cy="24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622" y="0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Работа с энциклопедиями.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9552" y="1481410"/>
            <a:ext cx="3240360" cy="5043933"/>
          </a:xfrm>
        </p:spPr>
        <p:txBody>
          <a:bodyPr/>
          <a:lstStyle/>
          <a:p>
            <a:r>
              <a:rPr lang="ru-RU" dirty="0" smtClean="0"/>
              <a:t>Рассматривание иллюстраций в энциклопедии увлекательное занятие.</a:t>
            </a:r>
          </a:p>
          <a:p>
            <a:r>
              <a:rPr lang="ru-RU" dirty="0" smtClean="0"/>
              <a:t>Оказалось, что не всю информацию мы можем почерпнуть из книг.</a:t>
            </a:r>
          </a:p>
          <a:p>
            <a:r>
              <a:rPr lang="ru-RU" dirty="0" smtClean="0"/>
              <a:t>К работе были подключены родители.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7" y="4941168"/>
            <a:ext cx="2111375" cy="158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98" y="2937976"/>
            <a:ext cx="2315222" cy="308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35164"/>
            <a:ext cx="1972106" cy="147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2267744" cy="1700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60"/>
            <a:ext cx="2075723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Драконы, дракоши Gif анимация, аватары, скачать анимацию, ан…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304256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Мы выяснили, что все знания о доисторических животных получены благодаря изучению окаменелостей учёными. По найденным окаменелостям учёные – палеонтологи способны восстановить внешний вид доисторических животных и понять, как они выглядели и как был устроен их организм.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Откуда мы знаем о доисторических животных.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0506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 так же дети узнали, что останки доисторических животных можно найти в вечной мерзлоте</a:t>
            </a:r>
            <a:r>
              <a:rPr lang="ru-RU" dirty="0" smtClean="0"/>
              <a:t>. С помощью родителей был изготовлен макет «На крайнем севере» который был помещён в мини – музей.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47880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1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09926" y="928179"/>
            <a:ext cx="8229600" cy="51879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Например: из окаменевших костей собирают скелет динозавра. Затем на реконструированный скелет «надевают мышцы», благодаря которым ящер двигался, а сверху покрывают кожей, типичной для рептилий. Затем раскрашивают… и перед вами динозавр!</a:t>
            </a:r>
            <a:endParaRPr lang="ru-RU" dirty="0"/>
          </a:p>
        </p:txBody>
      </p:sp>
      <p:pic>
        <p:nvPicPr>
          <p:cNvPr id="1026" name="Picture 2" descr="Bones From The Badlands Belong To New Dinosaur : N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77942"/>
            <a:ext cx="3481208" cy="26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ерья у динозавров могли появиться намного раньше, чем считалось - Новости науки и технологий - Такой вывод ученые сделали по 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7942"/>
            <a:ext cx="4274840" cy="26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229600" cy="53308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Рассматривая картинки, читая энциклопедии, ребята узнали, что доисторические животные делились на травоядных и плотоядных и выбрали их представителей. Мы составили таблицу с кратким описанием и изображением. С помощью родителей в сети Интернет нашли описание доисторических животных. Родители помогли с созданием мини - музея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0062"/>
            <a:ext cx="4644008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51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4444089"/>
              </p:ext>
            </p:extLst>
          </p:nvPr>
        </p:nvGraphicFramePr>
        <p:xfrm>
          <a:off x="539552" y="1268760"/>
          <a:ext cx="822960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Название </a:t>
                      </a:r>
                    </a:p>
                    <a:p>
                      <a:pPr algn="ctr"/>
                      <a:r>
                        <a:rPr lang="ru-RU" sz="3200" dirty="0" smtClean="0"/>
                        <a:t>Группы.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Чем</a:t>
                      </a:r>
                      <a:r>
                        <a:rPr lang="ru-RU" sz="3200" baseline="0" dirty="0" smtClean="0"/>
                        <a:t> питались.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Примеры.</a:t>
                      </a:r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Травоядные.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Трава,</a:t>
                      </a:r>
                    </a:p>
                    <a:p>
                      <a:pPr algn="ctr"/>
                      <a:r>
                        <a:rPr lang="ru-RU" dirty="0" smtClean="0"/>
                        <a:t>листья растений.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Диплодок, игуанодон, мамонт, шерстистый носорог.</a:t>
                      </a:r>
                      <a:endParaRPr lang="ru-RU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Плотоядные.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Мясо.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Тиранозавр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овираптор</a:t>
                      </a:r>
                      <a:r>
                        <a:rPr lang="ru-RU" dirty="0" smtClean="0"/>
                        <a:t>, саблезубый</a:t>
                      </a:r>
                      <a:r>
                        <a:rPr lang="ru-RU" baseline="0" dirty="0" smtClean="0"/>
                        <a:t> тигр, </a:t>
                      </a:r>
                      <a:r>
                        <a:rPr lang="ru-RU" baseline="0" dirty="0" err="1" smtClean="0"/>
                        <a:t>диметродон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Как выглядели яйца динозавров?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936" y="980728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Динозавры откладывали яйца в песок или в специально построенное гнездо. Скорлупа яиц была кожистая и гибкая, а не твёрдая и хрупкая, как у птиц. Яйца динозавров были разной величины, разной формы – круглыми и овальными. Самые крупные яйца динозавров – размером с  футбольный мяч. У динозавров наблюдалось птенцовое и выводковое поведение молодых животных, о которых самки заботились.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3168352" cy="225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Еженедельная замечатка &quot;Интересно&quot;1 - Ваши замеча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4248"/>
            <a:ext cx="324036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Учёные считают, что 65 миллионов лет назад на Земле произошла ужасная катастрофа. Наша планета столкнулась с огромным астероидом. В результате удара в воздух поднялось большое облако пыли, которое не пропускало солнечные лучи. На земле погибли все растения, и динозавры умерли от голода. Впрочем есть и другие предположения о гибели динозавров.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032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Почему вымерли динозавры?</a:t>
            </a:r>
            <a:endParaRPr lang="ru-RU" dirty="0"/>
          </a:p>
        </p:txBody>
      </p:sp>
      <p:pic>
        <p:nvPicPr>
          <p:cNvPr id="3074" name="Picture 2" descr="Почему вымерли динозавры, как вымерли динозавры 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4583832" cy="2358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Лепка из пластилина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инозавров.</a:t>
            </a:r>
          </a:p>
          <a:p>
            <a:pPr marL="0" indent="0">
              <a:buNone/>
            </a:pPr>
            <a:r>
              <a:rPr lang="ru-RU" dirty="0" smtClean="0"/>
              <a:t>2. Конструирование</a:t>
            </a:r>
          </a:p>
          <a:p>
            <a:pPr marL="0" indent="0">
              <a:buNone/>
            </a:pPr>
            <a:r>
              <a:rPr lang="ru-RU" dirty="0" smtClean="0"/>
              <a:t>из природного материала</a:t>
            </a:r>
          </a:p>
          <a:p>
            <a:pPr marL="0" indent="0">
              <a:buNone/>
            </a:pPr>
            <a:r>
              <a:rPr lang="ru-RU" dirty="0" smtClean="0"/>
              <a:t>«Парк Юрского периода».</a:t>
            </a:r>
          </a:p>
          <a:p>
            <a:pPr marL="0" indent="0">
              <a:buNone/>
            </a:pPr>
            <a:r>
              <a:rPr lang="ru-RU" dirty="0" smtClean="0"/>
              <a:t>3. Равнина из плотного </a:t>
            </a:r>
          </a:p>
          <a:p>
            <a:pPr marL="0" indent="0">
              <a:buNone/>
            </a:pPr>
            <a:r>
              <a:rPr lang="ru-RU" dirty="0" smtClean="0"/>
              <a:t>картона.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мы трудились над «Миром динозавров».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483768" cy="1862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146955" cy="2360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9120"/>
            <a:ext cx="2601176" cy="1950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118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Всё готово!</a:t>
            </a:r>
          </a:p>
          <a:p>
            <a:pPr marL="0" indent="0">
              <a:buNone/>
            </a:pPr>
            <a:r>
              <a:rPr lang="ru-RU" dirty="0" smtClean="0"/>
              <a:t>Мы славно потрудились!</a:t>
            </a:r>
          </a:p>
          <a:p>
            <a:pPr marL="0" indent="0">
              <a:buNone/>
            </a:pPr>
            <a:r>
              <a:rPr lang="ru-RU" dirty="0" smtClean="0"/>
              <a:t>Работа шла быстро,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ебята с большим</a:t>
            </a:r>
          </a:p>
          <a:p>
            <a:pPr marL="0" indent="0">
              <a:buNone/>
            </a:pPr>
            <a:r>
              <a:rPr lang="ru-RU" dirty="0"/>
              <a:t>ж</a:t>
            </a:r>
            <a:r>
              <a:rPr lang="ru-RU" dirty="0" smtClean="0"/>
              <a:t>еланием трудились: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исовали, раскрашивали, </a:t>
            </a:r>
          </a:p>
          <a:p>
            <a:pPr marL="0" indent="0">
              <a:buNone/>
            </a:pPr>
            <a:r>
              <a:rPr lang="ru-RU" dirty="0" smtClean="0"/>
              <a:t>клеили.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Макет «Мир динозавров».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2387757" cy="1790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37" y="2708920"/>
            <a:ext cx="2579779" cy="1934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72307"/>
            <a:ext cx="2873432" cy="2155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2" y="4149080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17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Исследовательски-информационный</a:t>
            </a:r>
          </a:p>
          <a:p>
            <a:pPr marL="0" indent="0" algn="ctr">
              <a:buNone/>
            </a:pPr>
            <a:r>
              <a:rPr lang="ru-RU" sz="3200" dirty="0" smtClean="0"/>
              <a:t>Состав участников:</a:t>
            </a:r>
          </a:p>
          <a:p>
            <a:r>
              <a:rPr lang="ru-RU" sz="2800" dirty="0" smtClean="0"/>
              <a:t>Дети 7 года жизни (групповой)</a:t>
            </a:r>
          </a:p>
          <a:p>
            <a:r>
              <a:rPr lang="ru-RU" sz="2800" dirty="0" smtClean="0"/>
              <a:t>Родители</a:t>
            </a:r>
          </a:p>
          <a:p>
            <a:r>
              <a:rPr lang="ru-RU" sz="2800" dirty="0" smtClean="0"/>
              <a:t>Педагоги</a:t>
            </a:r>
          </a:p>
          <a:p>
            <a:pPr marL="0" indent="0" algn="ctr">
              <a:buNone/>
            </a:pPr>
            <a:r>
              <a:rPr lang="ru-RU" sz="3200" dirty="0" smtClean="0"/>
              <a:t>По срокам реализации:</a:t>
            </a:r>
          </a:p>
          <a:p>
            <a:pPr marL="0" indent="0">
              <a:buNone/>
            </a:pPr>
            <a:r>
              <a:rPr lang="ru-RU" sz="2800" dirty="0" smtClean="0"/>
              <a:t>Средний (2 месяца)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 проекта:</a:t>
            </a:r>
            <a:endParaRPr lang="ru-RU" dirty="0"/>
          </a:p>
        </p:txBody>
      </p:sp>
      <p:pic>
        <p:nvPicPr>
          <p:cNvPr id="2052" name="Picture 4" descr="Прогулки с динозаврами 3D 3D-Video / Walking with Dinosaurs …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24911"/>
            <a:ext cx="3105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6931" y="1225360"/>
            <a:ext cx="822960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Рисование.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Раскраски.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Аппликация.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931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книги «Эпоха динозавров».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83" y="1306496"/>
            <a:ext cx="2939818" cy="2204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8"/>
            <a:ext cx="2283718" cy="3044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803915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1" y="2968421"/>
            <a:ext cx="1824203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4041068"/>
            <a:ext cx="2747797" cy="2060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" y="5186328"/>
            <a:ext cx="2237995" cy="1678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0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Всё готово! Скоро соберём книгу.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4475989" cy="335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451928" cy="3338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Картинки Фантастический мир анимации смайлики gif рисунки аватарки скачать бесплатно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286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раконы, дракоши Gif анимация, аватары, скачать анимацию, анимация для сайта, форума, блог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48" y="105273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Создана книга:</a:t>
            </a:r>
          </a:p>
          <a:p>
            <a:pPr marL="0" indent="0">
              <a:buNone/>
            </a:pPr>
            <a:r>
              <a:rPr lang="ru-RU" dirty="0" smtClean="0"/>
              <a:t>  «Эпоха динозавров».</a:t>
            </a:r>
          </a:p>
          <a:p>
            <a:pPr marL="0" indent="0">
              <a:buNone/>
            </a:pPr>
            <a:r>
              <a:rPr lang="ru-RU" dirty="0" smtClean="0"/>
              <a:t>2. Собрана коллекция</a:t>
            </a:r>
          </a:p>
          <a:p>
            <a:pPr marL="0" indent="0">
              <a:buNone/>
            </a:pPr>
            <a:r>
              <a:rPr lang="ru-RU" dirty="0" smtClean="0"/>
              <a:t>    динозавров и доисторических </a:t>
            </a:r>
          </a:p>
          <a:p>
            <a:pPr marL="0" indent="0">
              <a:buNone/>
            </a:pPr>
            <a:r>
              <a:rPr lang="ru-RU" dirty="0" smtClean="0"/>
              <a:t>    животных.</a:t>
            </a:r>
          </a:p>
          <a:p>
            <a:pPr marL="0" indent="0">
              <a:buNone/>
            </a:pPr>
            <a:r>
              <a:rPr lang="ru-RU" dirty="0" smtClean="0"/>
              <a:t>3. Изготовлен макет</a:t>
            </a:r>
          </a:p>
          <a:p>
            <a:pPr marL="0" indent="0">
              <a:buNone/>
            </a:pPr>
            <a:r>
              <a:rPr lang="ru-RU" dirty="0" smtClean="0"/>
              <a:t>  «Мир динозавров».</a:t>
            </a:r>
          </a:p>
          <a:p>
            <a:pPr marL="0" indent="0">
              <a:buNone/>
            </a:pPr>
            <a:r>
              <a:rPr lang="ru-RU" dirty="0" smtClean="0"/>
              <a:t>4. Дети получили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знания о доисторических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животных.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тоги работы.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72" y="332656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06" y="1844824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61" y="4445674"/>
            <a:ext cx="2592561" cy="194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2" y="3140968"/>
            <a:ext cx="1920214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2016224" cy="15121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51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4" y="620688"/>
            <a:ext cx="2807211" cy="2105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1168"/>
            <a:ext cx="2416239" cy="1812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57" y="1916832"/>
            <a:ext cx="4781406" cy="3586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Герои мультфильма - Ледниковый период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59359"/>
            <a:ext cx="2555776" cy="24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quot;Ледниковый период&quot; (&quot;Ice Age&quot;)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7" y="332656"/>
            <a:ext cx="36972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Воспитатели: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Конова Н.Н.    Мохначёва Е.В.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 smtClean="0"/>
              <a:t>МБДОУ Д/С №11 «Радуга» г. Сасово Рязанской области</a:t>
            </a:r>
          </a:p>
          <a:p>
            <a:pPr marL="0" indent="0" algn="ctr">
              <a:buNone/>
            </a:pPr>
            <a:r>
              <a:rPr lang="ru-RU" i="1" dirty="0" smtClean="0"/>
              <a:t>2014.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Презентацию подготовили:</a:t>
            </a:r>
            <a:endParaRPr lang="ru-RU" dirty="0"/>
          </a:p>
        </p:txBody>
      </p:sp>
      <p:pic>
        <p:nvPicPr>
          <p:cNvPr id="1026" name="Picture 2" descr="http://russia-sad.ru/ryazan/sasovo/mbdou11/about-us/moxnacheva-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081808" cy="2774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ussia-sad.ru/ryazan/sasovo/mbdou11/about-us/ko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15" y="1412776"/>
            <a:ext cx="2155422" cy="2774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етские картинки для детского с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7704"/>
            <a:ext cx="3419277" cy="31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Работа посвящена изучению жизни динозавров.</a:t>
            </a:r>
          </a:p>
          <a:p>
            <a:pPr marL="0" indent="0" algn="ctr">
              <a:buNone/>
            </a:pPr>
            <a:r>
              <a:rPr lang="ru-RU" sz="3200" dirty="0" smtClean="0"/>
              <a:t>Выбор темы выбран интересом детей к динозаврам.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3074" name="Picture 2" descr="КлипАрт Рисованные динозавры. Обсуждение на LiveInternet - 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6048672" cy="26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Изучение жизни динозавров и других исторических животных на земле.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Цель:</a:t>
            </a:r>
            <a:endParaRPr lang="ru-RU" sz="6000" dirty="0"/>
          </a:p>
        </p:txBody>
      </p:sp>
      <p:pic>
        <p:nvPicPr>
          <p:cNvPr id="4098" name="Picture 2" descr="КлипАрт Рисованные динозавры. Обсуждение на LiveInternet - 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19"/>
            <a:ext cx="4762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Выяснить из научных (</a:t>
            </a:r>
            <a:r>
              <a:rPr lang="ru-RU" dirty="0"/>
              <a:t>э</a:t>
            </a:r>
            <a:r>
              <a:rPr lang="ru-RU" dirty="0" smtClean="0"/>
              <a:t>нциклопедии) источников, кто такие динозавры и доисторические животные и когда они жили на планете.</a:t>
            </a:r>
          </a:p>
          <a:p>
            <a:pPr marL="0" indent="0">
              <a:buNone/>
            </a:pPr>
            <a:r>
              <a:rPr lang="ru-RU" dirty="0" smtClean="0"/>
              <a:t>2. Найти факты, подтверждающие существование динозавров и других доисторических животных.</a:t>
            </a:r>
          </a:p>
          <a:p>
            <a:pPr marL="0" indent="0">
              <a:buNone/>
            </a:pPr>
            <a:r>
              <a:rPr lang="ru-RU" dirty="0" smtClean="0"/>
              <a:t>3. Изучить группы динозавров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травоядные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плотоядные</a:t>
            </a:r>
          </a:p>
          <a:p>
            <a:pPr marL="0" indent="0">
              <a:buNone/>
            </a:pPr>
            <a:r>
              <a:rPr lang="ru-RU" dirty="0" smtClean="0"/>
              <a:t>4. Изготовить макет « Мир динозавров».</a:t>
            </a:r>
          </a:p>
          <a:p>
            <a:pPr marL="0" indent="0">
              <a:buNone/>
            </a:pPr>
            <a:r>
              <a:rPr lang="ru-RU" dirty="0" smtClean="0"/>
              <a:t>5. Изготовление книги « Эпоха динозавров».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Задачи: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1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группе создали экспозицию палеонтологического мини-музея « Доисторический мир». Во время экскурсии выяснилось, что у детей возникло много вопросов относительно того, когда жили доисторические животные, чем они питались, как размножались.</a:t>
            </a:r>
          </a:p>
          <a:p>
            <a:pPr marL="0" indent="0">
              <a:buNone/>
            </a:pPr>
            <a:r>
              <a:rPr lang="ru-RU" dirty="0" smtClean="0"/>
              <a:t>Был составлен план нашей работы, причём основные идеи были предложены детьми. Мы определили направления работы, выбрали темы для исследования.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« Откуда мы знаем доисторических животных?»</a:t>
            </a:r>
          </a:p>
          <a:p>
            <a:pPr marL="514350" indent="-514350">
              <a:buAutoNum type="arabicPeriod"/>
            </a:pPr>
            <a:r>
              <a:rPr lang="ru-RU" dirty="0" smtClean="0"/>
              <a:t>« Чем питались динозавры и другие исторические животные?»</a:t>
            </a:r>
          </a:p>
          <a:p>
            <a:pPr marL="514350" indent="-514350">
              <a:buAutoNum type="arabicPeriod"/>
            </a:pPr>
            <a:r>
              <a:rPr lang="ru-RU" dirty="0" smtClean="0"/>
              <a:t>« Как выглядели яйца динозавров?»</a:t>
            </a:r>
          </a:p>
          <a:p>
            <a:pPr marL="514350" indent="-514350">
              <a:buAutoNum type="arabicPeriod"/>
            </a:pPr>
            <a:r>
              <a:rPr lang="ru-RU" dirty="0" smtClean="0"/>
              <a:t>« Как динозавры заботились о своём потомстве?»</a:t>
            </a:r>
          </a:p>
          <a:p>
            <a:pPr marL="514350" indent="-514350">
              <a:buAutoNum type="arabicPeriod"/>
            </a:pPr>
            <a:r>
              <a:rPr lang="ru-RU" dirty="0" smtClean="0"/>
              <a:t>« Почему вымерли динозавры и другие доисторические животные?»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Этапы проекта: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03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05272" y="1497901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Постановка проблемной                                     Выбор путей решения</a:t>
            </a:r>
          </a:p>
          <a:p>
            <a:pPr marL="0" indent="0">
              <a:buNone/>
            </a:pPr>
            <a:r>
              <a:rPr lang="ru-RU" sz="1600" dirty="0" smtClean="0"/>
              <a:t> ситуации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Экскурсия в мини – музей</a:t>
            </a:r>
          </a:p>
          <a:p>
            <a:pPr marL="0" indent="0">
              <a:buNone/>
            </a:pPr>
            <a:r>
              <a:rPr lang="ru-RU" sz="1600" dirty="0" smtClean="0"/>
              <a:t> «Доисторический мир»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Работа над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</a:t>
            </a:r>
            <a:r>
              <a:rPr lang="ru-RU" sz="1600" dirty="0"/>
              <a:t>выполнением </a:t>
            </a:r>
            <a:r>
              <a:rPr lang="ru-RU" sz="1600" dirty="0" smtClean="0"/>
              <a:t>проекта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</a:t>
            </a:r>
            <a:r>
              <a:rPr lang="ru-RU" sz="1600" dirty="0"/>
              <a:t>Выбор темы для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исследования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3523785" y="1563454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696236" y="2320667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258279">
            <a:off x="5192480" y="4966586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423029">
            <a:off x="1581281" y="4427489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179512" y="2352513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Наша деяте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9506"/>
            <a:ext cx="2825136" cy="317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экскурсия в музей «Доисторический мир».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49051"/>
            <a:ext cx="2483768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" y="1370091"/>
            <a:ext cx="316835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3999221"/>
            <a:ext cx="2699792" cy="20248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70091"/>
            <a:ext cx="313184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40" y="3295753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2" descr="Форум волонтёров благотворительного фонда Подари Жизнь - Нап…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7921"/>
            <a:ext cx="200369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Удивительные, ужасные, тяжеловесные ящеры…. Примерно так можно перевести с греческого языка название группы пресмыкающихся. Много –много лет назад животные и растения были совсем другими. Птиц не существовало вовсе, а млекопитающие, да и то мелкие, встречались редко. Самой многочисленной группой животных, заселивших всю сушу были динозавры. Они жили на Земле, когда ещё не было людей. Трудно даже представить, насколько многочисленными и разнообразными были динозавры, хозяйничавшие в этом мире. Длина тела динозавра составляла от 20см до 30 м. Одни динозавры передвигались на двух ногах, другие- на четырёх. Некоторые из этих  древних рептилий были безобидными растительноядными гигантами, другие –свирепыми хищниками.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такие динозавры? Как выглядела Земля когда жили динозавры?</a:t>
            </a:r>
            <a:endParaRPr lang="ru-RU" dirty="0"/>
          </a:p>
        </p:txBody>
      </p:sp>
      <p:pic>
        <p:nvPicPr>
          <p:cNvPr id="1026" name="Picture 2" descr="Сказочные персонажи в картинках: Динозаври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8" y="620688"/>
            <a:ext cx="1074440" cy="16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452</TotalTime>
  <Words>911</Words>
  <Application>Microsoft Office PowerPoint</Application>
  <PresentationFormat>Экран (4:3)</PresentationFormat>
  <Paragraphs>119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Доисторические животные.</vt:lpstr>
      <vt:lpstr>Вид проекта:</vt:lpstr>
      <vt:lpstr>Актуальность</vt:lpstr>
      <vt:lpstr>Цель:</vt:lpstr>
      <vt:lpstr>Задачи:</vt:lpstr>
      <vt:lpstr>Этапы проекта:</vt:lpstr>
      <vt:lpstr>Презентация PowerPoint</vt:lpstr>
      <vt:lpstr>Наша экскурсия в музей «Доисторический мир».</vt:lpstr>
      <vt:lpstr>Кто такие динозавры? Как выглядела Земля когда жили динозавры?</vt:lpstr>
      <vt:lpstr>Работа с энциклопедиями.</vt:lpstr>
      <vt:lpstr>Откуда мы знаем о доисторических животных.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выглядели яйца динозавров?</vt:lpstr>
      <vt:lpstr>Почему вымерли динозавры?</vt:lpstr>
      <vt:lpstr>Как мы трудились над «Миром динозавров».</vt:lpstr>
      <vt:lpstr>Макет «Мир динозавров».</vt:lpstr>
      <vt:lpstr>Создание книги «Эпоха динозавров».</vt:lpstr>
      <vt:lpstr>Всё готово! Скоро соберём книгу.</vt:lpstr>
      <vt:lpstr>Итоги работы.</vt:lpstr>
      <vt:lpstr>Презентация PowerPoint</vt:lpstr>
      <vt:lpstr>Презентацию подготовили: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Доисторические животные.</dc:title>
  <dc:creator>1</dc:creator>
  <cp:lastModifiedBy>1</cp:lastModifiedBy>
  <cp:revision>47</cp:revision>
  <dcterms:created xsi:type="dcterms:W3CDTF">2014-08-28T14:55:16Z</dcterms:created>
  <dcterms:modified xsi:type="dcterms:W3CDTF">2014-09-17T16:51:05Z</dcterms:modified>
</cp:coreProperties>
</file>