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65" r:id="rId11"/>
    <p:sldId id="266" r:id="rId12"/>
    <p:sldId id="272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26021-124C-4C6C-83C2-E763DB48F211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DA48B-DD1A-4AD2-846A-70F4B6B1D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6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DA48B-DD1A-4AD2-846A-70F4B6B1DC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0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651290-8ADC-46E6-8949-27A22D1E646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557351-DC4E-4591-A3DD-C9AD6429D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280920" cy="2041263"/>
          </a:xfrm>
        </p:spPr>
        <p:txBody>
          <a:bodyPr/>
          <a:lstStyle/>
          <a:p>
            <a:r>
              <a:rPr lang="ru-RU" sz="2800" b="1" dirty="0">
                <a:effectLst/>
              </a:rPr>
              <a:t>Воспитание у </a:t>
            </a:r>
            <a:r>
              <a:rPr lang="ru-RU" sz="2800" b="1" dirty="0" smtClean="0">
                <a:effectLst/>
              </a:rPr>
              <a:t>детей дошкольного </a:t>
            </a:r>
            <a:r>
              <a:rPr lang="ru-RU" sz="2800" b="1" dirty="0">
                <a:effectLst/>
              </a:rPr>
              <a:t>возраста </a:t>
            </a:r>
            <a:r>
              <a:rPr lang="ru-RU" sz="2800" b="1" dirty="0" smtClean="0">
                <a:effectLst/>
              </a:rPr>
              <a:t>духовно - </a:t>
            </a:r>
            <a:r>
              <a:rPr lang="ru-RU" sz="2800" b="1" dirty="0">
                <a:effectLst/>
              </a:rPr>
              <a:t>нравственных чувств через художественную литературу.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80720" cy="2376264"/>
          </a:xfrm>
        </p:spPr>
        <p:txBody>
          <a:bodyPr/>
          <a:lstStyle/>
          <a:p>
            <a:r>
              <a:rPr lang="ru-RU" dirty="0">
                <a:effectLst/>
              </a:rPr>
              <a:t>Автор: Конова Наталья Николаевна, </a:t>
            </a:r>
          </a:p>
          <a:p>
            <a:r>
              <a:rPr lang="ru-RU" dirty="0">
                <a:effectLst/>
              </a:rPr>
              <a:t>воспитатель.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Сасово, 2016г.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206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  детский сад </a:t>
            </a:r>
            <a:r>
              <a:rPr lang="en-US" b="1" dirty="0" smtClean="0"/>
              <a:t>N</a:t>
            </a:r>
            <a:r>
              <a:rPr lang="ru-RU" b="1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20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-использование фольклора в различных режимных моментах;</a:t>
            </a:r>
          </a:p>
          <a:p>
            <a:r>
              <a:rPr lang="ru-RU" dirty="0"/>
              <a:t>-праздники, досуги ,развлечения;	        </a:t>
            </a:r>
          </a:p>
          <a:p>
            <a:r>
              <a:rPr lang="ru-RU" dirty="0"/>
              <a:t>-чтение художественной литературы;</a:t>
            </a:r>
          </a:p>
          <a:p>
            <a:r>
              <a:rPr lang="ru-RU" dirty="0"/>
              <a:t>-использование художественных произведений в театрализованной деятельности;</a:t>
            </a:r>
          </a:p>
          <a:p>
            <a:r>
              <a:rPr lang="ru-RU" dirty="0"/>
              <a:t>-посещение детской библиотеки;</a:t>
            </a:r>
          </a:p>
          <a:p>
            <a:r>
              <a:rPr lang="ru-RU" dirty="0"/>
              <a:t>-выставки, конкурсы;</a:t>
            </a:r>
          </a:p>
          <a:p>
            <a:r>
              <a:rPr lang="ru-RU" dirty="0"/>
              <a:t>-решение ситуаций с использованием художественного слова, литературных </a:t>
            </a:r>
            <a:r>
              <a:rPr lang="ru-RU" dirty="0" smtClean="0"/>
              <a:t>персонажей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В своей работе использую следующие формы работы с детьми: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80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ym typeface="Symbol"/>
              </a:rPr>
              <a:t></a:t>
            </a:r>
            <a:r>
              <a:rPr lang="ru-RU" dirty="0"/>
              <a:t> Консультации: «Задержка речевого развития у детей дошкольного возраста», «Как пополнить речевой запас у детей» </a:t>
            </a:r>
          </a:p>
          <a:p>
            <a:r>
              <a:rPr lang="ru-RU" dirty="0">
                <a:sym typeface="Symbol"/>
              </a:rPr>
              <a:t></a:t>
            </a:r>
            <a:r>
              <a:rPr lang="ru-RU" dirty="0"/>
              <a:t> Мастер – класс «Изготовление игрушки  для кукольного театра своими руками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>
                <a:sym typeface="Symbol"/>
              </a:rPr>
              <a:t></a:t>
            </a:r>
            <a:r>
              <a:rPr lang="ru-RU" dirty="0"/>
              <a:t> Выставка работ «Вечера на хуторе близ Диканьки»</a:t>
            </a:r>
          </a:p>
          <a:p>
            <a:r>
              <a:rPr lang="ru-RU" dirty="0">
                <a:sym typeface="Symbol"/>
              </a:rPr>
              <a:t></a:t>
            </a:r>
            <a:r>
              <a:rPr lang="ru-RU" dirty="0"/>
              <a:t> Выставка поделок: «Загадки с грядки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- Совместная экскурсия в детскую </a:t>
            </a:r>
            <a:r>
              <a:rPr lang="ru-RU" dirty="0" smtClean="0"/>
              <a:t>библиотеку</a:t>
            </a:r>
            <a:endParaRPr lang="ru-RU" dirty="0"/>
          </a:p>
          <a:p>
            <a:r>
              <a:rPr lang="ru-RU" dirty="0"/>
              <a:t>- Анкетирование родителей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В работе с родителями были использованы разнообразные формы: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70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3" y="188640"/>
            <a:ext cx="1537179" cy="2732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4367"/>
            <a:ext cx="371241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53" y="3068960"/>
            <a:ext cx="2779801" cy="156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496764" cy="2660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69160"/>
            <a:ext cx="2687100" cy="1511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14" y="1602085"/>
            <a:ext cx="1572474" cy="2795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64" y="4031774"/>
            <a:ext cx="1361750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365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Педсоветы;</a:t>
            </a:r>
          </a:p>
          <a:p>
            <a:r>
              <a:rPr lang="ru-RU" dirty="0" smtClean="0"/>
              <a:t>Консультации;</a:t>
            </a:r>
          </a:p>
          <a:p>
            <a:r>
              <a:rPr lang="ru-RU" dirty="0" smtClean="0"/>
              <a:t>Открытые мероприятия для педагогов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dirty="0" smtClean="0"/>
              <a:t>Распространение опыта работы: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02605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628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Проделанная работа нашла отражение  в успехах детей. Проведённый мониторинг уровня развития дошкольников показал, что более 80% детей имеют  высокий и средний уровень освоения программы.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Результативность: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90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Благодаря целенаправленному  использованию  художественной литературы в духовно-нравственном воспитании детей, отмечаются положительные изменения в формировании нравственных качеств личности дошкольников. Дети стали добрее, сострадательнее, внимательнее, </a:t>
            </a:r>
            <a:r>
              <a:rPr lang="ru-RU" dirty="0" smtClean="0"/>
              <a:t>ответственнее</a:t>
            </a:r>
            <a:r>
              <a:rPr lang="ru-RU" dirty="0"/>
              <a:t>. У детей сформировалось позитивное отношение к окружающему миру, другим людям.</a:t>
            </a:r>
          </a:p>
          <a:p>
            <a:r>
              <a:rPr lang="ru-RU" dirty="0"/>
              <a:t>Эта работа помогла наладить тесный контакт с семьями воспитанников, найти пути оптимизации взаимодействия педагог –ребёнок-семья.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8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1.Артёмова Е.И. Духовно-нравственное воспитание дошкольников/Дошкольная педагогика 2012г. №7</a:t>
            </a:r>
          </a:p>
          <a:p>
            <a:r>
              <a:rPr lang="ru-RU" dirty="0"/>
              <a:t>2.Буре Р.С. Социально-нравственное воспитание дошкольников/Мозайка-синтез.М.-2012г.</a:t>
            </a:r>
          </a:p>
          <a:p>
            <a:r>
              <a:rPr lang="ru-RU" dirty="0"/>
              <a:t>3.Гарбуза Л.В. Духовно-нравственное воспитание дошкольников сказкой./ Дошкольная педагогика 2012г. №5</a:t>
            </a:r>
          </a:p>
          <a:p>
            <a:r>
              <a:rPr lang="ru-RU" dirty="0"/>
              <a:t>4.Грибок В.В</a:t>
            </a:r>
            <a:r>
              <a:rPr lang="ru-RU" dirty="0" smtClean="0"/>
              <a:t>., </a:t>
            </a:r>
            <a:r>
              <a:rPr lang="ru-RU" dirty="0"/>
              <a:t>Рыбакова И.А. Художественная литература, как средство формирования социально-нравственного поведения детей дошкольного возраста./Дошкольная педагогика 2013г. №1.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4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55576" y="1556792"/>
            <a:ext cx="7747000" cy="3878263"/>
          </a:xfrm>
        </p:spPr>
        <p:txBody>
          <a:bodyPr>
            <a:normAutofit lnSpcReduction="10000"/>
          </a:bodyPr>
          <a:lstStyle/>
          <a:p>
            <a:r>
              <a:rPr lang="ru-RU" sz="2800" i="1" dirty="0"/>
              <a:t>«Если с детства с детства у ребёнка не воспитана любовь к книге, если чтение не стало его духовной потребностью на всю жизнь,- в годы отрочества душа подростка будет пустой, на свет «божий» выползает как будто неизвестно откуда взявшееся </a:t>
            </a:r>
            <a:r>
              <a:rPr lang="ru-RU" sz="2800" i="1" dirty="0" smtClean="0"/>
              <a:t>плохое»</a:t>
            </a:r>
            <a:endParaRPr lang="ru-RU" sz="2800" i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r">
              <a:buNone/>
            </a:pPr>
            <a:r>
              <a:rPr lang="ru-RU" dirty="0" err="1" smtClean="0"/>
              <a:t>В.А.Сухомлинский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2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Как приобщить ребёнка к книге, как реализовать её идейно-нравственный потенциал? Сегодня наиболее актуален этот вопрос. Проблема приобщения  ребёнка к книге стоит в современном обществе очень остро</a:t>
            </a:r>
            <a:r>
              <a:rPr lang="ru-RU" dirty="0" smtClean="0"/>
              <a:t>.</a:t>
            </a:r>
          </a:p>
          <a:p>
            <a:r>
              <a:rPr lang="ru-RU" dirty="0"/>
              <a:t>Дети перестали читать. Телевизор, видео, компьютер поглощают ребенка, завоевывая заповедные уголки его сознания и души. Воздействие на них с голубого экрана агрессии, насилия и жестокости способствуют разложению нравственных устоев</a:t>
            </a:r>
            <a:r>
              <a:rPr lang="ru-RU" dirty="0" smtClean="0"/>
              <a:t>.</a:t>
            </a:r>
          </a:p>
          <a:p>
            <a:r>
              <a:rPr lang="ru-RU" dirty="0"/>
              <a:t>Именно книга с её простотой и чистотой, формирует у детей нравственные качества: милосердие, сострадание, уважение к старшим и т.д. Эти качества помогают им в дальнейшем самостоятельно  принимать правильные решения в той или иной жизненной ситуации, приспосабливать свои возможности к потребностям общества.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Актуальность и перспективность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2494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Способствовать становлению духовно-нравственной личности каждого ребёнка путём использования художественной литературы.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34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1. Помогать усвоению детьми духовно-нравственных категорий (добро-зло, послушание не послушание, согласие-вражда, трудолюбие-лень и т.д.)</a:t>
            </a:r>
          </a:p>
          <a:p>
            <a:r>
              <a:rPr lang="ru-RU" dirty="0"/>
              <a:t>2. Способствовать развитию познавательной активности детей.</a:t>
            </a:r>
          </a:p>
          <a:p>
            <a:r>
              <a:rPr lang="ru-RU" dirty="0"/>
              <a:t>3. Развивать эстетический вкус, умение видеть, ценить и беречь красоту.</a:t>
            </a:r>
          </a:p>
          <a:p>
            <a:r>
              <a:rPr lang="ru-RU" dirty="0"/>
              <a:t>4. Формировать у детей осознанное  понимание нравственного смысла художественных произведений. Развивать способность детей отличать хорошее  от плохого в произведении и в жизни, умение делать нравственный выбор.</a:t>
            </a:r>
          </a:p>
          <a:p>
            <a:r>
              <a:rPr lang="ru-RU" dirty="0"/>
              <a:t>5. Развивать у детей чувство уважения к родителям, терпение, милосердие, умение уступать, помогать  друг другу.</a:t>
            </a:r>
          </a:p>
          <a:p>
            <a:r>
              <a:rPr lang="ru-RU" dirty="0"/>
              <a:t>6. Воспитывать в детях читательский интерес к книге, стремлению к знакомству с новыми произведениями.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1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11560" y="1268760"/>
            <a:ext cx="7747000" cy="3878263"/>
          </a:xfrm>
        </p:spPr>
        <p:txBody>
          <a:bodyPr/>
          <a:lstStyle/>
          <a:p>
            <a:r>
              <a:rPr lang="ru-RU" b="1" dirty="0"/>
              <a:t>Предмет </a:t>
            </a:r>
            <a:r>
              <a:rPr lang="ru-RU" dirty="0"/>
              <a:t>- художественная литература, как средство духовно-нравственного воспитания детей дошкольного возраста.</a:t>
            </a:r>
          </a:p>
          <a:p>
            <a:r>
              <a:rPr lang="ru-RU" b="1" dirty="0"/>
              <a:t>Объект</a:t>
            </a:r>
            <a:r>
              <a:rPr lang="ru-RU" dirty="0"/>
              <a:t> - процесс духовно-нравственного воспитания детей дошкольного возраста через использование художественной литературы.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72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основу моей работы положена гипотеза, согласно которой процесс духовно-нравственного воспитания детей дошкольного возраста будет эффективней, если использовать произведения художественной литературы, учитывая: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-целесообразность отбора художественных произведений для детей дошкольного возраста;</a:t>
            </a:r>
          </a:p>
          <a:p>
            <a:r>
              <a:rPr lang="ru-RU" dirty="0"/>
              <a:t>-планомерность и систематичность работы по ознакомлению дошкольников с детской литературой;</a:t>
            </a:r>
          </a:p>
          <a:p>
            <a:r>
              <a:rPr lang="ru-RU" dirty="0"/>
              <a:t>-использование разнообразных форм и методов работы воспитателя с детьми дошкольного </a:t>
            </a:r>
            <a:r>
              <a:rPr lang="ru-RU" dirty="0" smtClean="0"/>
              <a:t>возраста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44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61185" cy="44210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Основой работы по ознакомлению дошкольников с художественной литературой  являются следующие принципы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- учёт возрастных способностей при отборе произведений художественной литературы, которые будут максимально способствовать полноценному нравственному становлению детской личности;</a:t>
            </a:r>
          </a:p>
          <a:p>
            <a:r>
              <a:rPr lang="ru-RU" dirty="0"/>
              <a:t>- обеспечение эмоционально-психологического комфорта для детей;</a:t>
            </a:r>
          </a:p>
          <a:p>
            <a:r>
              <a:rPr lang="ru-RU" dirty="0"/>
              <a:t>-уважение к личности каждого ребёнка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Приоритетами в работе по формированию нравственной личности дошкольников стало: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-наличие книжного уголка;</a:t>
            </a:r>
          </a:p>
          <a:p>
            <a:r>
              <a:rPr lang="ru-RU" dirty="0" smtClean="0"/>
              <a:t>-использование  произведений художественной литературы в театрализованной деятельности;</a:t>
            </a:r>
          </a:p>
          <a:p>
            <a:r>
              <a:rPr lang="ru-RU" dirty="0" smtClean="0"/>
              <a:t>-</a:t>
            </a:r>
            <a:r>
              <a:rPr lang="ru-RU" dirty="0"/>
              <a:t>использование всех видов фольклора  (</a:t>
            </a:r>
            <a:r>
              <a:rPr lang="ru-RU" dirty="0" err="1"/>
              <a:t>потешки</a:t>
            </a:r>
            <a:r>
              <a:rPr lang="ru-RU" dirty="0"/>
              <a:t>, загадки, пословицы, поговорки, сказки и т.д.)</a:t>
            </a:r>
          </a:p>
          <a:p>
            <a:r>
              <a:rPr lang="ru-RU" dirty="0"/>
              <a:t>-проведение праздников и литературных викторин;</a:t>
            </a:r>
          </a:p>
          <a:p>
            <a:r>
              <a:rPr lang="ru-RU" dirty="0"/>
              <a:t>-совместная работа с детской </a:t>
            </a:r>
            <a:r>
              <a:rPr lang="ru-RU" dirty="0" smtClean="0"/>
              <a:t>библиотекой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опыта: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91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6983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6" y="2348880"/>
            <a:ext cx="1640780" cy="291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81537"/>
            <a:ext cx="3206102" cy="2083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06047"/>
            <a:ext cx="2699792" cy="151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56" y="3049919"/>
            <a:ext cx="307234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65104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9532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</TotalTime>
  <Words>741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Воспитание у детей дошкольного возраста духовно - нравственных чувств через художественную литературу. </vt:lpstr>
      <vt:lpstr>Презентация PowerPoint</vt:lpstr>
      <vt:lpstr>Актуальность и перспективность</vt:lpstr>
      <vt:lpstr>Цель:</vt:lpstr>
      <vt:lpstr>Задачи:</vt:lpstr>
      <vt:lpstr>Презентация PowerPoint</vt:lpstr>
      <vt:lpstr>Гипотеза:</vt:lpstr>
      <vt:lpstr>Технология опыта: </vt:lpstr>
      <vt:lpstr>Презентация PowerPoint</vt:lpstr>
      <vt:lpstr>В своей работе использую следующие формы работы с детьми: </vt:lpstr>
      <vt:lpstr>В работе с родителями были использованы разнообразные формы:  </vt:lpstr>
      <vt:lpstr>Презентация PowerPoint</vt:lpstr>
      <vt:lpstr>Распространение опыта работы:</vt:lpstr>
      <vt:lpstr>Результативность:</vt:lpstr>
      <vt:lpstr>Заключение: </vt:lpstr>
      <vt:lpstr>Литература: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у детей дошкольного возраста духовно - нравственных чувств через художественную литературу.</dc:title>
  <dc:creator>1</dc:creator>
  <cp:lastModifiedBy>1</cp:lastModifiedBy>
  <cp:revision>5</cp:revision>
  <dcterms:created xsi:type="dcterms:W3CDTF">2018-03-04T13:46:01Z</dcterms:created>
  <dcterms:modified xsi:type="dcterms:W3CDTF">2018-03-04T15:06:07Z</dcterms:modified>
</cp:coreProperties>
</file>