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8E68-56EC-42E4-827B-BB02A6DD3F2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F2EC4-ABB8-479C-A11A-9BF8C1255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3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F2EC4-ABB8-479C-A11A-9BF8C1255ED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9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8B8C-D109-49B6-BF88-F33365FB3C6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7F3B-2235-4530-91FF-09B0BC022C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8B8C-D109-49B6-BF88-F33365FB3C6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7F3B-2235-4530-91FF-09B0BC022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8B8C-D109-49B6-BF88-F33365FB3C6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7F3B-2235-4530-91FF-09B0BC022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8B8C-D109-49B6-BF88-F33365FB3C6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7F3B-2235-4530-91FF-09B0BC022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8B8C-D109-49B6-BF88-F33365FB3C6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7F3B-2235-4530-91FF-09B0BC022C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8B8C-D109-49B6-BF88-F33365FB3C6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7F3B-2235-4530-91FF-09B0BC022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8B8C-D109-49B6-BF88-F33365FB3C6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7F3B-2235-4530-91FF-09B0BC022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8B8C-D109-49B6-BF88-F33365FB3C6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7F3B-2235-4530-91FF-09B0BC022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8B8C-D109-49B6-BF88-F33365FB3C6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7F3B-2235-4530-91FF-09B0BC022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8B8C-D109-49B6-BF88-F33365FB3C6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7F3B-2235-4530-91FF-09B0BC022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8B8C-D109-49B6-BF88-F33365FB3C6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C47F3B-2235-4530-91FF-09B0BC022C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FD8B8C-D109-49B6-BF88-F33365FB3C6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C47F3B-2235-4530-91FF-09B0BC022CD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 Руси к России.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– викторина для дошкольников и родителей.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3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какой обуви ходили на Руси?</a:t>
            </a:r>
            <a:endParaRPr lang="ru-RU" dirty="0"/>
          </a:p>
        </p:txBody>
      </p:sp>
      <p:pic>
        <p:nvPicPr>
          <p:cNvPr id="8196" name="Picture 4" descr="Кроссовки Спб :: discount-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79306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4" name="Picture 2" descr="сувениры береста в великом устюг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7" y="1738536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0" name="Picture 8" descr="Must-have-резиновые сапожки! Дуры Глам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01" y="1631724"/>
            <a:ext cx="3168352" cy="2429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Ответы Mail Ru Ответы - &quot;Команда Профи&quot; - Консалтинг и ауди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448272" cy="2898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74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наш национальный костюм.</a:t>
            </a:r>
            <a:endParaRPr lang="ru-RU" dirty="0"/>
          </a:p>
        </p:txBody>
      </p:sp>
      <p:pic>
        <p:nvPicPr>
          <p:cNvPr id="9218" name="Picture 2" descr="Национальные костюмы народов россии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1" y="1330810"/>
            <a:ext cx="2453602" cy="3656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220" name="Picture 4" descr="Вотъ. Дочка ф русском касцюм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85894"/>
            <a:ext cx="2855689" cy="4286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2" name="Picture 6" descr="Тувинский национальный костюм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15118"/>
            <a:ext cx="2379497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Найди русского воина.</a:t>
            </a:r>
            <a:endParaRPr lang="ru-RU" dirty="0"/>
          </a:p>
        </p:txBody>
      </p:sp>
      <p:pic>
        <p:nvPicPr>
          <p:cNvPr id="10242" name="Picture 2" descr="ФОРМАТОР &quot; Оловянная миниатю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6" y="1484784"/>
            <a:ext cx="324180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6" name="Picture 6" descr="Рыцари креста (Аудиокнига) Скачать аудиокниг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63994"/>
            <a:ext cx="3096344" cy="4428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Часть 6. Коломна: &quot;ЛЕДЯНОЙ ДОМ&quot; Подводим итог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93261"/>
            <a:ext cx="4078804" cy="3062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22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Конкурс «Родная страна».</a:t>
            </a:r>
            <a:endParaRPr lang="ru-RU" dirty="0"/>
          </a:p>
        </p:txBody>
      </p:sp>
      <p:pic>
        <p:nvPicPr>
          <p:cNvPr id="11266" name="Picture 2" descr="Кгс (К)оу &quot;Баюновоключевская специальная (коррекционная) общеобразовательная школа-интернат VIII вид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7"/>
            <a:ext cx="61912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президента нашей страны.</a:t>
            </a:r>
            <a:endParaRPr lang="ru-RU" dirty="0"/>
          </a:p>
        </p:txBody>
      </p:sp>
      <p:pic>
        <p:nvPicPr>
          <p:cNvPr id="12290" name="Picture 2" descr="Владимир Путин поручил Минобороны закончить формирование воинских частей в Арктике в 2014 году - Вечерняя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2965217" cy="2552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Лукашенко рассказал, почему обиделся на Москву KM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337449" cy="2552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Обама призывает сократить помощь Армении и увеличить Турци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664296" cy="2552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6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государственный флаг.</a:t>
            </a:r>
            <a:endParaRPr lang="ru-RU" dirty="0"/>
          </a:p>
        </p:txBody>
      </p:sp>
      <p:pic>
        <p:nvPicPr>
          <p:cNvPr id="13314" name="Picture 2" descr="Fasciculus:Flag of Russia.svg - Wiki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79787"/>
            <a:ext cx="252028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Франция &quot; Интернет-журн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95" y="1979787"/>
            <a:ext cx="216024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ittle Man at No.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9787"/>
            <a:ext cx="2664296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Найди герб нашей страны.</a:t>
            </a:r>
            <a:endParaRPr lang="ru-RU" dirty="0"/>
          </a:p>
        </p:txBody>
      </p:sp>
      <p:pic>
        <p:nvPicPr>
          <p:cNvPr id="14338" name="Picture 2" descr="Поиск по сайту - Правор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7363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WikiMobile: Герб Германии Mobis.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5922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Герб государственный. Большая советская энциклопедия. понят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92" y="1844824"/>
            <a:ext cx="326340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Какой из городов является столицей нашей Родины?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Рязань</a:t>
            </a:r>
          </a:p>
          <a:p>
            <a:r>
              <a:rPr lang="ru-RU" dirty="0" smtClean="0"/>
              <a:t>Сасово</a:t>
            </a:r>
          </a:p>
          <a:p>
            <a:r>
              <a:rPr lang="ru-RU" dirty="0" smtClean="0"/>
              <a:t>Москва</a:t>
            </a:r>
          </a:p>
          <a:p>
            <a:r>
              <a:rPr lang="ru-RU" dirty="0" smtClean="0"/>
              <a:t>Санкт - Петербург</a:t>
            </a:r>
            <a:endParaRPr lang="ru-RU" dirty="0"/>
          </a:p>
        </p:txBody>
      </p:sp>
      <p:pic>
        <p:nvPicPr>
          <p:cNvPr id="15364" name="Picture 4" descr="Фотографии Немного снимков июля 2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92" y="2420888"/>
            <a:ext cx="336997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2" name="Picture 2" descr="Автопробег на ретроавтомобиле Mercedes-Benz W114/W115 1976 г. в. из Рязани в Тюмень, или Женские заметки о мужских игрушках-заб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2736304" cy="2530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6" name="Picture 6" descr="Двп москва - Фанера Уфа, продажа фанеры, ДВП, ДСП, OS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88755"/>
            <a:ext cx="3339768" cy="2504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USERPiCUS - я знаю, какими твои друзья были вчер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3070518" cy="2301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25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называется наш Детский сад?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Алёнушка</a:t>
            </a:r>
          </a:p>
          <a:p>
            <a:r>
              <a:rPr lang="ru-RU" dirty="0" smtClean="0"/>
              <a:t>Малыш</a:t>
            </a:r>
          </a:p>
          <a:p>
            <a:r>
              <a:rPr lang="ru-RU" dirty="0" smtClean="0"/>
              <a:t>Радуга</a:t>
            </a:r>
          </a:p>
          <a:p>
            <a:r>
              <a:rPr lang="ru-RU" dirty="0" smtClean="0"/>
              <a:t>Красная шапочка</a:t>
            </a:r>
            <a:endParaRPr lang="ru-RU" dirty="0"/>
          </a:p>
        </p:txBody>
      </p:sp>
      <p:pic>
        <p:nvPicPr>
          <p:cNvPr id="16386" name="Picture 2" descr="http://russia-sad.ru/ryazan/sasovo/mbdou11/IMG_5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52" y="1916832"/>
            <a:ext cx="4823098" cy="3621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40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997932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Родина – слово большое – большое,</a:t>
            </a:r>
          </a:p>
          <a:p>
            <a:pPr marL="0" indent="0">
              <a:buNone/>
            </a:pPr>
            <a:r>
              <a:rPr lang="ru-RU" dirty="0" smtClean="0"/>
              <a:t>Пусть </a:t>
            </a:r>
            <a:r>
              <a:rPr lang="ru-RU" dirty="0"/>
              <a:t>не бывает на свете чудес,</a:t>
            </a:r>
            <a:br>
              <a:rPr lang="ru-RU" dirty="0"/>
            </a:br>
            <a:r>
              <a:rPr lang="ru-RU" dirty="0"/>
              <a:t>Если сказать это слово с душою,</a:t>
            </a:r>
            <a:br>
              <a:rPr lang="ru-RU" dirty="0"/>
            </a:br>
            <a:r>
              <a:rPr lang="ru-RU" dirty="0"/>
              <a:t>Глубже морей оно, выше небес.</a:t>
            </a:r>
            <a:br>
              <a:rPr lang="ru-RU" dirty="0"/>
            </a:br>
            <a:r>
              <a:rPr lang="ru-RU" dirty="0"/>
              <a:t>В нем умещается ровно полмира,</a:t>
            </a:r>
            <a:br>
              <a:rPr lang="ru-RU" dirty="0"/>
            </a:br>
            <a:r>
              <a:rPr lang="ru-RU" dirty="0"/>
              <a:t>Мама и папа, соседи, друзья,</a:t>
            </a:r>
            <a:br>
              <a:rPr lang="ru-RU" dirty="0"/>
            </a:br>
            <a:r>
              <a:rPr lang="ru-RU" dirty="0"/>
              <a:t>Город родимый, родная квартира,</a:t>
            </a:r>
            <a:br>
              <a:rPr lang="ru-RU" dirty="0"/>
            </a:br>
            <a:r>
              <a:rPr lang="ru-RU" dirty="0"/>
              <a:t>Бабушка, школа, котенок и я.</a:t>
            </a:r>
          </a:p>
        </p:txBody>
      </p:sp>
      <p:pic>
        <p:nvPicPr>
          <p:cNvPr id="17410" name="Picture 2" descr="Слушать Родина онлай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40" y="1073616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Воспитание граждански – патриотических чувств;</a:t>
            </a:r>
          </a:p>
          <a:p>
            <a:r>
              <a:rPr lang="ru-RU" dirty="0" smtClean="0"/>
              <a:t>Закрепить </a:t>
            </a:r>
            <a:r>
              <a:rPr lang="ru-RU" dirty="0" smtClean="0"/>
              <a:t>знания детей </a:t>
            </a:r>
            <a:r>
              <a:rPr lang="ru-RU" dirty="0" smtClean="0"/>
              <a:t>и взрослых о </a:t>
            </a:r>
            <a:r>
              <a:rPr lang="ru-RU" dirty="0" smtClean="0"/>
              <a:t>нашей стране, о нашем городе;</a:t>
            </a:r>
          </a:p>
          <a:p>
            <a:r>
              <a:rPr lang="ru-RU" dirty="0" smtClean="0"/>
              <a:t>Формировать понятие Родины, как место, где человек родился, и страны, где он живёт;</a:t>
            </a:r>
          </a:p>
          <a:p>
            <a:r>
              <a:rPr lang="ru-RU" dirty="0" smtClean="0"/>
              <a:t>Систематизировать знания </a:t>
            </a:r>
            <a:r>
              <a:rPr lang="ru-RU" dirty="0" smtClean="0"/>
              <a:t>детей и взрослых  </a:t>
            </a:r>
            <a:r>
              <a:rPr lang="ru-RU" dirty="0" smtClean="0"/>
              <a:t>о символике государства, закрепить знания о флаге, гербе, гимне;</a:t>
            </a:r>
          </a:p>
          <a:p>
            <a:r>
              <a:rPr lang="ru-RU" dirty="0" smtClean="0"/>
              <a:t>Воспитывать чувство патриотизма, стремления подражать героям нашей Родины, воспитывать любовь к произведениям русских поэтов, художников, композиторов.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4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Шар большой, на нём страна,</a:t>
            </a:r>
          </a:p>
          <a:p>
            <a:pPr marL="0" indent="0">
              <a:buNone/>
            </a:pPr>
            <a:r>
              <a:rPr lang="ru-RU" dirty="0" smtClean="0"/>
              <a:t>Город в ней, а в нём дома.</a:t>
            </a:r>
          </a:p>
          <a:p>
            <a:pPr marL="0" indent="0">
              <a:buNone/>
            </a:pPr>
            <a:r>
              <a:rPr lang="ru-RU" dirty="0" smtClean="0"/>
              <a:t>Дом на улочке одной,</a:t>
            </a:r>
          </a:p>
          <a:p>
            <a:pPr marL="0" indent="0">
              <a:buNone/>
            </a:pPr>
            <a:r>
              <a:rPr lang="ru-RU" dirty="0" smtClean="0"/>
              <a:t>Неприметный, небольшой.</a:t>
            </a:r>
          </a:p>
          <a:p>
            <a:pPr marL="0" indent="0">
              <a:buNone/>
            </a:pPr>
            <a:r>
              <a:rPr lang="ru-RU" dirty="0" smtClean="0"/>
              <a:t>Этот дом, страна, земля – </a:t>
            </a:r>
          </a:p>
          <a:p>
            <a:pPr marL="0" indent="0">
              <a:buNone/>
            </a:pPr>
            <a:r>
              <a:rPr lang="ru-RU" dirty="0" smtClean="0"/>
              <a:t>Это Родина моя!</a:t>
            </a:r>
            <a:endParaRPr lang="ru-RU" dirty="0"/>
          </a:p>
        </p:txBody>
      </p:sp>
      <p:pic>
        <p:nvPicPr>
          <p:cNvPr id="1026" name="Picture 2" descr="Гульнара Плотникова - Родина и чужая стор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098093" cy="559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Что такое Родина?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450464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smtClean="0"/>
              <a:t>Место где мы родились, наш город, наша страна.</a:t>
            </a:r>
            <a:endParaRPr lang="ru-RU" dirty="0"/>
          </a:p>
        </p:txBody>
      </p:sp>
      <p:pic>
        <p:nvPicPr>
          <p:cNvPr id="2050" name="Picture 2" descr="@дневники - Повседнев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600400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одина Русь Велик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52" y="3933056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погода сасо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44" y="1988840"/>
            <a:ext cx="3714223" cy="2785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90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называется наша страна?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Россия</a:t>
            </a:r>
          </a:p>
          <a:p>
            <a:r>
              <a:rPr lang="ru-RU" dirty="0" smtClean="0"/>
              <a:t>Египет</a:t>
            </a:r>
          </a:p>
          <a:p>
            <a:r>
              <a:rPr lang="ru-RU" dirty="0" smtClean="0"/>
              <a:t>Австрия</a:t>
            </a:r>
          </a:p>
          <a:p>
            <a:r>
              <a:rPr lang="ru-RU" dirty="0" smtClean="0"/>
              <a:t>Англия</a:t>
            </a:r>
            <a:endParaRPr lang="ru-RU" dirty="0"/>
          </a:p>
        </p:txBody>
      </p:sp>
      <p:pic>
        <p:nvPicPr>
          <p:cNvPr id="3078" name="Picture 6" descr="Не хотите в Австрию? Блог Elenj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26988"/>
            <a:ext cx="292119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Египте 29 декабря на 7 ночей, питание ALL в городе Екатеринбург - Справочник BLIZKO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409887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&quot;Айоц ашхар&quot;: Россия, твердо опираясь на Армению, хочет медленно &quot;перетянуть на свою сторону&quot; Азербайджан Новости Армении -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13295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 какой стране лучше не сбивать собак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15024"/>
            <a:ext cx="3108345" cy="2331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75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 Правительстве региона состоялось награждение победителей конкурса проектов развития территорий &quot;Малая родина&quot; &quot; Интернет-газ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24381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ОЛИГАРХ-PARTY - Чебокса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176464" cy="286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мы называем Россию Родиной?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9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795" y="47667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мы зовём её Отечеством?</a:t>
            </a:r>
            <a:endParaRPr lang="ru-RU" dirty="0"/>
          </a:p>
        </p:txBody>
      </p:sp>
      <p:pic>
        <p:nvPicPr>
          <p:cNvPr id="5122" name="Picture 2" descr="ФЛУДИЛЬНЯ - БЕСЕДЫ ОБО ВСЕМ - Страница 397 -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58707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6" name="Picture 6" descr="kskorchagina: Фотоконкурс для всех блогеров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60040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кто рядом В начале было Слово. Страница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46201"/>
            <a:ext cx="3810000" cy="2486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Конкурс «</a:t>
            </a:r>
            <a:r>
              <a:rPr lang="ru-RU" dirty="0" err="1" smtClean="0"/>
              <a:t>Давным</a:t>
            </a:r>
            <a:r>
              <a:rPr lang="ru-RU" dirty="0" smtClean="0"/>
              <a:t> – давно».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5193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Назовите имена богатырей. </a:t>
            </a:r>
            <a:endParaRPr lang="ru-RU" dirty="0"/>
          </a:p>
        </p:txBody>
      </p:sp>
      <p:pic>
        <p:nvPicPr>
          <p:cNvPr id="6146" name="Picture 2" descr="historyforenglish - Breaking stereotypes about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18" y="1340768"/>
            <a:ext cx="59766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означает слово «Богатырь»?</a:t>
            </a:r>
            <a:endParaRPr lang="ru-RU" dirty="0"/>
          </a:p>
        </p:txBody>
      </p:sp>
      <p:pic>
        <p:nvPicPr>
          <p:cNvPr id="7170" name="Picture 2" descr="Загадочная русская душа Часть 2 Чем знамениты русские богаты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51518"/>
            <a:ext cx="680360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254</Words>
  <Application>Microsoft Office PowerPoint</Application>
  <PresentationFormat>Экран (4:3)</PresentationFormat>
  <Paragraphs>46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От Руси к России.</vt:lpstr>
      <vt:lpstr>Цели:</vt:lpstr>
      <vt:lpstr>Презентация PowerPoint</vt:lpstr>
      <vt:lpstr>Что такое Родина?</vt:lpstr>
      <vt:lpstr>Как называется наша страна?</vt:lpstr>
      <vt:lpstr>Почему мы называем Россию Родиной?</vt:lpstr>
      <vt:lpstr>Почему мы зовём её Отечеством?</vt:lpstr>
      <vt:lpstr>Конкурс «Давным – давно».  </vt:lpstr>
      <vt:lpstr>Что означает слово «Богатырь»?</vt:lpstr>
      <vt:lpstr>В какой обуви ходили на Руси?</vt:lpstr>
      <vt:lpstr>Найди наш национальный костюм.</vt:lpstr>
      <vt:lpstr>Найди русского воина.</vt:lpstr>
      <vt:lpstr>Конкурс «Родная страна».</vt:lpstr>
      <vt:lpstr>Найди президента нашей страны.</vt:lpstr>
      <vt:lpstr>Найди государственный флаг.</vt:lpstr>
      <vt:lpstr>Найди герб нашей страны.</vt:lpstr>
      <vt:lpstr>Какой из городов является столицей нашей Родины?</vt:lpstr>
      <vt:lpstr>Как называется наш Детский сад?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Руси к России.</dc:title>
  <dc:creator>1</dc:creator>
  <cp:lastModifiedBy>1</cp:lastModifiedBy>
  <cp:revision>11</cp:revision>
  <dcterms:created xsi:type="dcterms:W3CDTF">2014-10-29T13:26:22Z</dcterms:created>
  <dcterms:modified xsi:type="dcterms:W3CDTF">2014-12-08T18:05:58Z</dcterms:modified>
</cp:coreProperties>
</file>