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2" autoAdjust="0"/>
  </p:normalViewPr>
  <p:slideViewPr>
    <p:cSldViewPr>
      <p:cViewPr>
        <p:scale>
          <a:sx n="99" d="100"/>
          <a:sy n="99" d="100"/>
        </p:scale>
        <p:origin x="-32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57470-D2B1-4812-93FE-0D6FCFF0A9C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E8BAD-E4FD-47A9-AA9B-EFCD9ABB0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4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E8BAD-E4FD-47A9-AA9B-EFCD9ABB04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1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4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8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0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6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6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5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6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5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7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1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B30C-1EA0-4A01-A83F-51553FC6A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CE39-F368-48B0-83A7-902C7CFC5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a100.mycdn.me/image?t=3&amp;bid=454900097837&amp;id=454900097837&amp;plc=WEB&amp;tkn=*OkeuQSbUXagNt_zX7Z40yQJGT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37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56" y="141277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Моему городу 90 лет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27363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в лугах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лентой Цны,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есть моей судьбы.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детства нашего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просто Сасово…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 Конова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34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tatic.panoramio.com/photos/large/24191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8"/>
            <a:ext cx="7380312" cy="56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629425.vk.me/v629425873/fd4c/UFrVFJVk1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266176"/>
            <a:ext cx="6718717" cy="25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99109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днём рождения Сасово,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мой родной.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 раскинулся 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рекою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Цной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Расцветай и стройся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Господь хранит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сюда , как прежде,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Земляков манит.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днём рождения Сасово,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над рекой,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всю жизнь запомню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Облик твой родной.</a:t>
            </a:r>
          </a:p>
        </p:txBody>
      </p:sp>
    </p:spTree>
    <p:extLst>
      <p:ext uri="{BB962C8B-B14F-4D97-AF65-F5344CB8AC3E}">
        <p14:creationId xmlns:p14="http://schemas.microsoft.com/office/powerpoint/2010/main" val="250043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мгеневское гор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0270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Заселение славянами нынешней территории Сасовского района началось, как полагают археологи, не ранее начала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века и продолжалось вплоть до монгольского нашествия. Темгеневское городище — славянское, оно единственное, которое так хорошо сохранилось до нашего времени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Ранее данная территория располагалась среди густого дубового ле­са. А крепость вятичей, как считает доктор исторических наук профессор Б.В. Гор­бу­нов, являлась главным форпостом на восточной границе Рязанского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княжества.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культурном слое Темге­невского городища археологи обнаружили гончарную древнерусскую кера­мику с линейными и волнистыми орнаментами, на днищах которой нередко имеются клейма мастеров. Значительная площадь, наличие примыкающих к нему нескольких селищ позволяет утверждать, что Темгеневское городище - оста­ток укрепленной части средневекового города.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87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asovo.blagochin.ru/users/20/1101320/editor_files/image/01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260648"/>
            <a:ext cx="822960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Сасово было основано в середине XVI века. Первые сведения о нем содержатся в писцовой книге по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Шацкому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уезду за 1626 год.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города, по мнению некоторых ученых, происходит от татарского «саз»(«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означающее «болото», «топкое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место».Близко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этому значению по своему происхождению и название главной реки района —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Цна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которое восходит к финно-угорскому «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тцина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означающего «илистая река».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и другая версия, связанная с легендой о предводителе крестьян по имени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Саса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который, скрываясь в болотистых местах, совершал дерзкие набеги на имения бояр.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1778 года Сасово входило в состав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Елатомского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уезда Тамбовской губернии.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Исстари основным занятием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сасовцев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веревочно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-прядильное дело. Работали веревочный и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канатосмольный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заводы. Также было развито корабельное дело, торговля. В XIX веке одной из владетельниц Сасово — этого уже крупного, торгового села была мать великого русского писателя И. С. Тургенева — Варвара Петровна.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сведения о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сасовских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землях и самом Сасове сохранились в писцовой книге по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Шацкому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уезду.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Сасовом попеременно владели: Константин Федорович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Погожев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потом - помещики Савеловы. Один из них - Иван Петрович Савелов владел селом весьма длительное время - с 1620 по 1690 год. При Савеловых Сасово превратилось в довольно крупное торговое село с деревянной церковью и торговыми рядами.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1670 году, в эпоху восстания Степана Разина, Сасово было сожжено казаками тамбовского воеводы Якова Хитрово и позже заново отстроилось уже на другом месте.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сасовской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вольницы проявился не только в годы восстания Степана Разина и Емельяна Пугачева, но и гораздо позже. Об этом свидетельствуют многие убийства крестьянами своих помещиков-крепостников. Так, в 1858 году крестьяне села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Каргашина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ответ на зверства над крестьянами убили своего помещика Н. И.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Карачинского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5841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asovo.blagochin.ru/users/20/1101320/editor_files/image/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Отечественная война 1812 года коснулась Сасова. 17июля 1812 года губернатор Нилов обратился к тамбовскому дворянству со словами: «Я уверен, что среди тамбовского дворянства не останется никого, кто бы замедлил встать на защиту отечества…». В Елатьме, Сасове и Шацке по призыву патриотически настроенных граждан начался сбор одежды, продуктов для ратников и рекрутов. Большой вклад внесло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сасовское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елатомское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купечество: за короткий срок было собрано для действующей армии: 250 голов крупного рогатого скота стоимостью 48902 рубля, 20 лошадей стоимостью 2750 рублей, много холста и различных других тканей, 40 ведер вина. Граждане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Елатомского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уезда, куда входило Сасово, на свои средства полностью обмундировали 1 – й пехотный полк. Ряд владельцев, имения которых находились на территории нынешнего Сасовского района, были награждены памятными медалями и среди них – действительный камергер П. И.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Арбенев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Берестянок, князь А. Н. Кудашев из Огарёва,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прапорщица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Н. Ломоносова и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Любовникова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28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vascompany.ru/images/newspic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" y="-1049"/>
            <a:ext cx="9106489" cy="68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96" y="40466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Казанский храм был основан в честь победы русских войск над французами в Отечественной войне 1812 года. Документ, подтверждающий эти сведения, хранится в краеведческом музее. Однако там не указана точная дата основания церкви.</a:t>
            </a:r>
          </a:p>
          <a:p>
            <a:pPr fontAlgn="base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П.А.Почиталин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своём историко-литературном фотоальбоме «Сасово» пишет о том, что храм в честь иконы Казанской Божьей Матери «...был основан в 1815 году на средства прихожан». Однако трудно поверить, что всего лишь за три года после Отечественной войны 1812 года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сасовцам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удалось собрать необходимую сумму на строительство. Краевед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А.Р.Малинов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считает, что Казанская церковь была построена в 1826 году.</a:t>
            </a:r>
          </a:p>
          <a:p>
            <a:pPr fontAlgn="base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Настоятель Казанского храма протоиерей Николай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Бабачук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представил справку, присланную из Государственного архива Рязанской области, в которой указано, что к Троицкой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г^еркви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с.Сасово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«...была приписана Казанская церковь, каменная в самом селе, построенная в 1826 году». В церкви нам также сообщили, что строительство велось на протяжении девяти лет, следовательно, Казанский храм был заложен в 1817 году. Документально известно, что Троицкий собор села Сасово был построен в 1815 году, Казанская же церковь считалась «приписной» по отношению к этому собору, а, значит, была построена позже. Ещё одно упоминание о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сасовских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храмах содержится в документах Рязанского государственного архива: «В 1812 году в Сасове сгорели две деревянные церкви», и вместо них уже после 1812 года «были построены две кирпичные церкви»: Троицкий собор и храм в честь Казанской иконы Божьей Матери.</a:t>
            </a:r>
          </a:p>
          <a:p>
            <a:pPr fontAlgn="base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церковь Казанской иконы Божией Матери была окончательно построена в Сасове в 1826 году на средства прихожан и пожертвования купцов Постниковых, Барышниковых и Соловьевых. На территории церкви находятся захоронения с сохранившимися надгробиями этих представителей династий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сасовского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купечества.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s.nashaucheba.ru/tw_files2/urls_3/1527/d-1526587/1526587_html_5ebba4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57200" y="188640"/>
            <a:ext cx="8229600" cy="61926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Сасово-село занимало весьма небольшую территорию. Исторический центр Сасова </a:t>
            </a:r>
            <a:r>
              <a:rPr lang="ru-RU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ул.Большая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).Раньше  здесь почти впритык друг к другу стояли деревянные избы, крытые соломой, да несколько кирпичных купеческих домов с бакалейными, рыбными и мануфактурными лавками. О благоустройстве ,конечно, никто не думал. Не было  даже простой булыжной мостовой. А грязь была непролазная .Писатель  Богданов рассказывал, что эта грязь стаскивала с прохожих не только калоши, но и смазанные сапоги. Лошади тонули и их приходилось выпрягать. В настоящее время  купеческих домов осталось около двух десятков. На пересечении улиц Мишина, пл. Победы и Ленина сохранились дома купца Соловьёва(администрация города) и господина Иванова (отдел архитектуры). На верхнем этаже размещался  купеческо-дворянский клуб, буфет и бильярдная. Нижние этажи занимали магазины, которые арендовал купец Баканов. Здесь же установлен памятник  Герою Советского союза А. Мишину.  Здание почты-тоже бывший особняк помещиков  Обуховых. Начиналась ул. Большая от храма в честь иконы Казанской Божией Матери дата постройки 1813-1815г. в настоящее время-главная церковь в городе. А заканчивалась у </a:t>
            </a:r>
            <a:r>
              <a:rPr lang="ru-RU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Солекиной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горы. В настоящее время здесь располагается площадь Ленина. Далее шла Большая дорога-знаменитый Казанский тракт. В Сасове случались часто пожары, поэтому кабаки  и деревянные постройки по улице Большой неоднократно выгорали  и в 1939году ,на месте очередного пожарища,  была построена средняя  школа №1. В годы ВОВ здесь дислоцировался </a:t>
            </a:r>
            <a:r>
              <a:rPr lang="ru-RU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ЭКгоспиталь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настоящее время по </a:t>
            </a:r>
            <a:r>
              <a:rPr lang="ru-RU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бывших купеческих особняках  расположились музеи Русской песни и Краеведческий.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68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s017.radikal.ru/i429/1301/11/ad0d3b2b9b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80" y="6587"/>
            <a:ext cx="10705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72" y="2420888"/>
            <a:ext cx="98765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пересечении улиц Пушкина и Ветеранов октября находится Дом Постникова. Под таким названием он вошёл в летопись купеческого домостроения в Сасове. Дата строительства неизвестна. Выполнен в стиле так называемой ложной готике. К сожалению в настоящее время этот великолепный особняк находится в плачевном состоянии. Почти напротив Дома Постникова находилась богадельня для детей-сирот (в последствии узел связи), который содержал купец Постников. В то далёкое время на современной территории улицы с одной стороны находилась усадьба с садом купца Постникова, а другую половину занимали поля засеянные картофелем. По записям очевидцев, Дом Постникова был обнесён каменным забором, в саду имелись статуи, привезённые из Италии. По усадьбе протекали два ручья. Русла и сейчас можно увидеть при пешей прогулке по улице. На одном из ручьёв стояла водяная мельница, далее шли амбары с зерном и мукой. Это была окраина. </a:t>
            </a:r>
          </a:p>
        </p:txBody>
      </p:sp>
    </p:spTree>
    <p:extLst>
      <p:ext uri="{BB962C8B-B14F-4D97-AF65-F5344CB8AC3E}">
        <p14:creationId xmlns:p14="http://schemas.microsoft.com/office/powerpoint/2010/main" val="320804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47991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59194" y="47667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22 июня 1941 года мирная жизнь была прервана нападением на нашу Родину немецко-фашистских захватчиков. В борьбе с врагами многие </a:t>
            </a:r>
            <a:r>
              <a:rPr lang="ru-RU" dirty="0" err="1" smtClean="0"/>
              <a:t>сасовцы</a:t>
            </a:r>
            <a:r>
              <a:rPr lang="ru-RU" dirty="0" smtClean="0"/>
              <a:t> показали пример мужества и героизма. Более 5000 воинов района награждено боевыми орденами и медалями. 18 человек награждено звездой Советского союза. На территории города Сасово дислоцировались несколько ЭК госпиталей.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static.panoramio.com/photos/large/24191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40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files.rzn.info/data/image/gallery/base/5/5d/5d38215a85705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7" y="0"/>
            <a:ext cx="914400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неузнаваемости выросла и похорошело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асово с тех давних времён. В настоящее время Сасово – город фестиваля А. Аверкина, культурно-спортивный центр. В городе продолжается строительство, а каким оно станет в будущем-зависит от нас.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667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1160</Words>
  <Application>Microsoft Office PowerPoint</Application>
  <PresentationFormat>Экран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Моему городу 90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Моему городу 90 лет</dc:title>
  <dc:creator>1</dc:creator>
  <cp:lastModifiedBy>1</cp:lastModifiedBy>
  <cp:revision>8</cp:revision>
  <dcterms:created xsi:type="dcterms:W3CDTF">2016-02-24T17:29:30Z</dcterms:created>
  <dcterms:modified xsi:type="dcterms:W3CDTF">2016-03-22T18:15:54Z</dcterms:modified>
</cp:coreProperties>
</file>