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11AC-26B1-4F68-89C9-6AB71BDDC90D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44CFAAB-1521-432C-B293-F0A19D1CABE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11AC-26B1-4F68-89C9-6AB71BDDC90D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FAAB-1521-432C-B293-F0A19D1CA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11AC-26B1-4F68-89C9-6AB71BDDC90D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FAAB-1521-432C-B293-F0A19D1CA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11AC-26B1-4F68-89C9-6AB71BDDC90D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FAAB-1521-432C-B293-F0A19D1CABE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11AC-26B1-4F68-89C9-6AB71BDDC90D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44CFAAB-1521-432C-B293-F0A19D1CABE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11AC-26B1-4F68-89C9-6AB71BDDC90D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FAAB-1521-432C-B293-F0A19D1CABE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11AC-26B1-4F68-89C9-6AB71BDDC90D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FAAB-1521-432C-B293-F0A19D1CABE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11AC-26B1-4F68-89C9-6AB71BDDC90D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FAAB-1521-432C-B293-F0A19D1CA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11AC-26B1-4F68-89C9-6AB71BDDC90D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FAAB-1521-432C-B293-F0A19D1CA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11AC-26B1-4F68-89C9-6AB71BDDC90D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FAAB-1521-432C-B293-F0A19D1CABE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11AC-26B1-4F68-89C9-6AB71BDDC90D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44CFAAB-1521-432C-B293-F0A19D1CABE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CBA11AC-26B1-4F68-89C9-6AB71BDDC90D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44CFAAB-1521-432C-B293-F0A19D1CABE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Сочинение</a:t>
            </a:r>
          </a:p>
          <a:p>
            <a:r>
              <a:rPr lang="ru-RU" dirty="0" smtClean="0"/>
              <a:t>Автор: Конова Наталья Николаевна</a:t>
            </a:r>
          </a:p>
          <a:p>
            <a:r>
              <a:rPr lang="ru-RU" dirty="0"/>
              <a:t>в</a:t>
            </a:r>
            <a:r>
              <a:rPr lang="ru-RU" dirty="0" smtClean="0"/>
              <a:t>оспитатель МБДОУДС №11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053" y="1772816"/>
            <a:ext cx="8229600" cy="1470025"/>
          </a:xfrm>
        </p:spPr>
        <p:txBody>
          <a:bodyPr/>
          <a:lstStyle/>
          <a:p>
            <a:r>
              <a:rPr lang="ru-RU" dirty="0"/>
              <a:t>Комсомол в моей семье.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://subpic.ru/images/552281_lksm-znach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09120"/>
            <a:ext cx="193545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266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827584" y="188640"/>
            <a:ext cx="77724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/>
              <a:t>Мою старшую сестру </a:t>
            </a:r>
            <a:r>
              <a:rPr lang="ru-RU" sz="1600" dirty="0" err="1"/>
              <a:t>Кирюнину</a:t>
            </a:r>
            <a:r>
              <a:rPr lang="ru-RU" sz="1600" dirty="0"/>
              <a:t> Марину Евгеньевну приняли в комсомол в 14 лет, пришлось выдержать своеобразный экзамен на знание устава и политической грамотности. Сначала в школе, потом в горкоме комсомола. Сестра вспоминает: «Мы постоянно брали на себя высокие показатели в учёбе или политической грамотности, я например, читала труды В.И. Ленина и К. Маркса «Капитал», а ещё решила освоить сборку и разборку автомата Калашникова на время. На уроках НВП Мальчики всегда соревновались с девочками. У меня было всегда отлично». После школы Марина поступила в </a:t>
            </a:r>
            <a:r>
              <a:rPr lang="ru-RU" sz="1600" dirty="0" err="1"/>
              <a:t>Кадомский</a:t>
            </a:r>
            <a:r>
              <a:rPr lang="ru-RU" sz="1600" dirty="0"/>
              <a:t> швейный техникум и там её выбрали в </a:t>
            </a:r>
            <a:r>
              <a:rPr lang="ru-RU" sz="1600" dirty="0" err="1"/>
              <a:t>учком</a:t>
            </a:r>
            <a:r>
              <a:rPr lang="ru-RU" sz="1600" dirty="0"/>
              <a:t> комсомола техникума. Сестра вспоминает, что занимались работой с отстающими по учёбе, а это были не просто беседы, а объяснение материала до тех пор, пока студент вместо двоек начинает учиться на «4» и «5». Каждую осень работали на картошке, студенты оказывали </a:t>
            </a:r>
            <a:r>
              <a:rPr lang="ru-RU" sz="1600" dirty="0" smtClean="0"/>
              <a:t> «шефскую </a:t>
            </a:r>
            <a:r>
              <a:rPr lang="ru-RU" sz="1600" dirty="0"/>
              <a:t>помощь» колхозам. 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63" y="3789040"/>
            <a:ext cx="3572285" cy="22934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616005"/>
            <a:ext cx="3253368" cy="2582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7784" y="6299321"/>
            <a:ext cx="3770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Моя сестра на оказании «шефской помощи»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17190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755576" y="980728"/>
            <a:ext cx="7772400" cy="4572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Не только участвовали  в самодеятельности, но и сами писали сценарии к КВНам. Много было желающих студентов поехать в стройотряд. В техникуме учились в основном девушки и стройотряд «десантировали» на Ряжский консервный завод. Лучших премировали путёвкой на Кубу. Посмотрели почти весь «остров Свободы», но и здесь, когда были на банановой плантации, не могли не откликнуться на просьбу помочь и работали с тем же ударным темпом. Кстати немцы и французы, тоже участники экскурсии, быстро устали и сдали свои позиции.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0580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83568" y="908720"/>
            <a:ext cx="7992888" cy="504056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/>
              <a:t>В 1982 году сестра начала свою трудовую деятельность на </a:t>
            </a:r>
            <a:r>
              <a:rPr lang="ru-RU" dirty="0" err="1"/>
              <a:t>Сасовской</a:t>
            </a:r>
            <a:r>
              <a:rPr lang="ru-RU" dirty="0"/>
              <a:t> швейной фабрике. Уже через месяц её избрали не освобождённым секретарём комсомольской организации. Это значило, что она работала на производстве и занималась работой с комсомолом в своё личное время. А работы было много: и участие в самодеятельности, и сдача донорской крови, но главное в производственных вопросах. Например, сверх нормы накопились на складе большое количество </a:t>
            </a:r>
            <a:r>
              <a:rPr lang="ru-RU" dirty="0" err="1"/>
              <a:t>необверложенных</a:t>
            </a:r>
            <a:r>
              <a:rPr lang="ru-RU" dirty="0"/>
              <a:t> пелёнок, собрали комсомольское собрание и решили выйти на субботник и всё выполнить. Так же все выходили на субботники по уборке территории. Однажды загорелся цех у соседнего филиала хлеб завода, до приезда пожарных спасали имущество, ушли уже когда в дыму было не возможно дышать и что-то видеть. В те годы в стране был лозунг «Экономика должна быть экономной» и комсомолки, с разрешения директора фабрики, прошли рейдом в конце смены по бригадам цеха. Собрали с пола упавшие пуговицы, фурнитуру, катушки ниток и в плановый- посчитайте в рублях сколько добра пропадает… И тут же «Молнию» на стену. Хоть и ворчали на них работницы, но потери снизились.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284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83568" y="260648"/>
            <a:ext cx="77724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/>
              <a:t>Всё это было с нашими родителями, бабушками и дедушками -это часть их жизни, их молодости. Комсомол оставил неизгладимый след в душе каждого, кто жил в СССР. Сегодня нет комсомола, кто-то из молодёжи предпочитает получать образование за рубежом и жить там. Но я надеюсь, что есть молодёжь, которая имеет стремление приносить пользу своей Родине. С которой можно </a:t>
            </a:r>
            <a:r>
              <a:rPr lang="ru-RU" sz="1800" dirty="0" smtClean="0"/>
              <a:t>спеть</a:t>
            </a:r>
          </a:p>
          <a:p>
            <a:pPr marL="0" indent="0" algn="ctr">
              <a:buNone/>
            </a:pPr>
            <a:endParaRPr lang="ru-RU" sz="1800" dirty="0"/>
          </a:p>
          <a:p>
            <a:pPr marL="0" indent="0" algn="ctr">
              <a:buNone/>
            </a:pPr>
            <a:r>
              <a:rPr lang="ru-RU" sz="1800" dirty="0"/>
              <a:t>Заветной мечты высота не взята,</a:t>
            </a:r>
          </a:p>
          <a:p>
            <a:pPr marL="0" indent="0" algn="ctr">
              <a:buNone/>
            </a:pPr>
            <a:r>
              <a:rPr lang="ru-RU" sz="1800" dirty="0"/>
              <a:t>И надо с дороги не сбиться…</a:t>
            </a:r>
          </a:p>
          <a:p>
            <a:pPr marL="0" indent="0" algn="ctr">
              <a:buNone/>
            </a:pPr>
            <a:r>
              <a:rPr lang="ru-RU" sz="1800" dirty="0"/>
              <a:t>Родная моя, дорогая страна,</a:t>
            </a:r>
          </a:p>
          <a:p>
            <a:pPr marL="0" indent="0" algn="ctr">
              <a:buNone/>
            </a:pPr>
            <a:r>
              <a:rPr lang="ru-RU" sz="1800" dirty="0"/>
              <a:t>Ты можешь на нас положиться!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http://alexeig.myjino.ru/pics19/81099479018182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71" y="3882538"/>
            <a:ext cx="2645220" cy="262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067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755576" y="692696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ВЛКСМ, комсомол, комсомольский слёт…Слова, многим не понятны для нынешнего поколения. Мне тоже не посчастливилось вступить в ряды ВЛКСМ, моя юность пришлась на лихие 90е годы ХХ столетия, когда организация прекратила своё существование. Но комсомол оставил глубокий след в моей семье. Комсомольцами были бабушка, её сёстры и братья, мама, моя старшая сестра. Об этом я и хочу рассказать.</a:t>
            </a:r>
          </a:p>
          <a:p>
            <a:endParaRPr lang="ru-RU" dirty="0"/>
          </a:p>
        </p:txBody>
      </p:sp>
      <p:pic>
        <p:nvPicPr>
          <p:cNvPr id="2050" name="Picture 2" descr="http://img03.deviantart.net/3080/i/2005/087/3/1/fa_0065_by_fanaticartssto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437112"/>
            <a:ext cx="604128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344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95536" y="332656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Ничто не проходит бесследно.</a:t>
            </a:r>
          </a:p>
          <a:p>
            <a:pPr marL="0" indent="0">
              <a:buNone/>
            </a:pPr>
            <a:r>
              <a:rPr lang="ru-RU" dirty="0"/>
              <a:t>И юность ушедшая тоже бессмертна.</a:t>
            </a:r>
          </a:p>
          <a:p>
            <a:pPr marL="0" indent="0">
              <a:buNone/>
            </a:pPr>
            <a:r>
              <a:rPr lang="ru-RU" dirty="0"/>
              <a:t>Как молоды мы были!</a:t>
            </a:r>
          </a:p>
          <a:p>
            <a:pPr marL="0" indent="0">
              <a:buNone/>
            </a:pPr>
            <a:r>
              <a:rPr lang="ru-RU" dirty="0"/>
              <a:t>Как искренне любили!</a:t>
            </a:r>
          </a:p>
          <a:p>
            <a:pPr marL="0" indent="0">
              <a:buNone/>
            </a:pPr>
            <a:r>
              <a:rPr lang="ru-RU" dirty="0"/>
              <a:t>Как верили в себя!</a:t>
            </a:r>
          </a:p>
          <a:p>
            <a:endParaRPr lang="ru-RU" dirty="0"/>
          </a:p>
        </p:txBody>
      </p:sp>
      <p:pic>
        <p:nvPicPr>
          <p:cNvPr id="3074" name="Picture 2" descr="http://xn--80aas4e.xn--p1ai/wp-content/uploads/2014/10/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3549526" cy="495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4.bp.blogspot.com/-Gt4BptU0IKQ/UWP8nCQggYI/AAAAAAAAE6g/Sa8TgssP4_0/s1600/Komsomol_Emblem+-+Russian+Revolution+-+USSR+-+Soviet+Union+-+Peter+Crawfor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3188296" cy="283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492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11560" y="260648"/>
            <a:ext cx="77724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Начну я своё повествование с моей бабушки Балыковой Марии Петровны. Её комсомольская юность пришлась на 30е годы ХХ столетия. Будучи студенткой Рязанского политехнического техникума на отделении «Акушерство» она была активной комсомолкой, комсоргом группы.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55" y="2885027"/>
            <a:ext cx="2833120" cy="368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89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83568" y="260648"/>
            <a:ext cx="77724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/>
              <a:t>В те годы огромное значение придавалось спорту, ГТО. В больших городах не одна первомайская демонстрация не обходилась без шествия комсомольцев-спортсменов с акробатическими «живыми» пирамидами. Будучи уже старой и больной бабушка рассказывала мне, как они репетировали построение такой пирамиды. До сих пор помню её слова: «Делай так, делай так и так ». И сразу перед глазами вставали кадры из легендарной кинокартины Григория </a:t>
            </a:r>
            <a:r>
              <a:rPr lang="ru-RU" sz="2000" dirty="0" err="1"/>
              <a:t>Алаксандрова</a:t>
            </a:r>
            <a:r>
              <a:rPr lang="ru-RU" sz="2000" dirty="0"/>
              <a:t> «Цирк» с Любовью Орловой в главной роли. </a:t>
            </a:r>
            <a:endParaRPr lang="ru-RU" sz="2000" dirty="0"/>
          </a:p>
        </p:txBody>
      </p:sp>
      <p:pic>
        <p:nvPicPr>
          <p:cNvPr id="4098" name="Picture 2" descr="http://i27.fastpic.ru/big/2011/1207/22/b45064cc825d8e615caacf2efb3e6d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456" y="3212975"/>
            <a:ext cx="5210944" cy="333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908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83568" y="404664"/>
            <a:ext cx="77724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/>
              <a:t>Бабушка была капитаном спортивной комсомольской команды, которая неоднократно участвовала на спортивных соревнованиях и комсомольских слётах. Жаль, что не все снимки сохранились, но некоторые из них с очень интересными подписями остались. Балыкова М.П. была награждена золотым значком ГТО и значком « Ворошиловский стрелок». Занималась бальными танцами, её партнёр по танцам был курсантом военного училища, тоже комсомолец.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0968"/>
            <a:ext cx="4007537" cy="2808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240" y="3140969"/>
            <a:ext cx="372979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63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83568" y="188640"/>
            <a:ext cx="77724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/>
              <a:t>ВОВ бабушка встретила уже кандидатом в члены КПСС и её член с 1945г. Но активная комсомольская молодость не ушла. В ЭГ города Сасово, где она служила старшей хирургической сестрой, она была замечательным наставником молодых комсомольцев. В госпитале выпускались стенгазеты, проводилась политинформация, она являлась руководителем комсомольской самодеятельности и давали концерты перед ранеными бойцами. Однажды во время такого концерта в клубе вспыхнул пожар и моя бабушка тушила его своей шинелью. Очаг был уничтожен, а за проявленное мужество Балыковой М.П. была объявлена благодарность и новая шинель. Комсомол остался в прошлом, но когда она вспоминала свою юность, в её глазах появлялся блеск, и губы трогала улыбка. 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18283"/>
            <a:ext cx="2241309" cy="33470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79" y="3010465"/>
            <a:ext cx="4059936" cy="29626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1920" y="6007682"/>
            <a:ext cx="4876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 smtClean="0"/>
              <a:t>На обратной стороне подписано: Тов. Балыковой М.</a:t>
            </a:r>
          </a:p>
          <a:p>
            <a:pPr algn="ctr"/>
            <a:r>
              <a:rPr lang="ru-RU" sz="1000" dirty="0"/>
              <a:t>в</a:t>
            </a:r>
            <a:r>
              <a:rPr lang="ru-RU" sz="1000" dirty="0" smtClean="0"/>
              <a:t> соревновании по толканию ядра 6 м 19 см 1 место среди отдыхающих Д.О. №2 </a:t>
            </a:r>
          </a:p>
          <a:p>
            <a:pPr algn="ctr"/>
            <a:r>
              <a:rPr lang="ru-RU" sz="1000" dirty="0" smtClean="0"/>
              <a:t>2.10.38г. </a:t>
            </a:r>
          </a:p>
          <a:p>
            <a:pPr algn="ctr"/>
            <a:r>
              <a:rPr lang="ru-RU" sz="1000" dirty="0" smtClean="0"/>
              <a:t>Инструктор физкультуры (подпись)</a:t>
            </a:r>
            <a:endParaRPr lang="ru-RU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513323" y="6359772"/>
            <a:ext cx="2581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Тренировка прыжка 1м 15 см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11617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755576" y="188640"/>
            <a:ext cx="77724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/>
              <a:t>После войны нужно было многое построить заново, освоить, нужны были рабочие руки, и стройки объявлялись комсомольскими. Что бы попасть туда, нужно было получить комсомольскую путёвку. И наша семья не осталась в стороне. Бабушкин брат был на освоении целины в 1954году.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http://kostanay1879.ru/images/0403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64904"/>
            <a:ext cx="5231904" cy="365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211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755576" y="188640"/>
            <a:ext cx="77724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/>
              <a:t>Моя мама </a:t>
            </a:r>
            <a:r>
              <a:rPr lang="ru-RU" sz="1800" dirty="0" err="1"/>
              <a:t>Панькина</a:t>
            </a:r>
            <a:r>
              <a:rPr lang="ru-RU" sz="1800" dirty="0"/>
              <a:t> Валентина Ивановна была рядовой комсомолкой, но тоже сохранила свои воспоминания, как комсомольская бригада Сасовского строительного техникума помогала строить кино-театр «Родина» в </a:t>
            </a:r>
            <a:r>
              <a:rPr lang="ru-RU" sz="1800" dirty="0" err="1"/>
              <a:t>г.Сасово</a:t>
            </a:r>
            <a:r>
              <a:rPr lang="ru-RU" sz="1800" dirty="0"/>
              <a:t>. Затем моя мама участвовала в закладке парка культуры и отдыха имени 40 лет ВЛКСМ. Сейчас сохранилась аллея, посаженная моей мамой. Тогда ещё и микрорайона не было, а комсомольцы сажали парк на окраине города, напротив городского кладбища и одновременно удивлялись и ждали, когда же здесь возникнут новые кварталы города.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12976"/>
            <a:ext cx="1872208" cy="28575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136054"/>
            <a:ext cx="3938016" cy="30114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6208835"/>
            <a:ext cx="3676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Связь поколений комсомола: моя мама и бабушка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424026" y="6211352"/>
            <a:ext cx="4119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На закладке парка культуры и отдыха им. 40 лет ВЛКСМ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124395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86</TotalTime>
  <Words>1155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Справедливость</vt:lpstr>
      <vt:lpstr>Комсомол в моей семье.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Комсомол в моей семье.</dc:title>
  <dc:creator>1</dc:creator>
  <cp:lastModifiedBy>1</cp:lastModifiedBy>
  <cp:revision>7</cp:revision>
  <dcterms:created xsi:type="dcterms:W3CDTF">2017-02-11T13:39:39Z</dcterms:created>
  <dcterms:modified xsi:type="dcterms:W3CDTF">2017-02-11T15:05:45Z</dcterms:modified>
</cp:coreProperties>
</file>