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264" r:id="rId29"/>
    <p:sldId id="291" r:id="rId30"/>
    <p:sldId id="265" r:id="rId31"/>
    <p:sldId id="294" r:id="rId32"/>
    <p:sldId id="295" r:id="rId33"/>
    <p:sldId id="296" r:id="rId34"/>
    <p:sldId id="297" r:id="rId35"/>
    <p:sldId id="300" r:id="rId36"/>
    <p:sldId id="292" r:id="rId37"/>
    <p:sldId id="301" r:id="rId38"/>
    <p:sldId id="298" r:id="rId39"/>
    <p:sldId id="299" r:id="rId40"/>
    <p:sldId id="262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685059" y="198452"/>
        <a:ext cx="1006743" cy="957857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1640469"/>
        <a:ext cx="402031" cy="128667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701112" y="2248264"/>
        <a:ext cx="974636" cy="933560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3660952"/>
        <a:ext cx="402031" cy="128667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701683" y="4252739"/>
        <a:ext cx="973495" cy="856261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68247" y="2575085"/>
        <a:ext cx="251198" cy="210522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848026" y="2062208"/>
        <a:ext cx="1333884" cy="1333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553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431181" y="0"/>
        <a:ext cx="2253575" cy="857256"/>
      </dsp:txXfrm>
    </dsp:sp>
    <dsp:sp modelId="{E39505F5-7323-45FF-A2E9-690271FE7166}">
      <dsp:nvSpPr>
        <dsp:cNvPr id="0" name=""/>
        <dsp:cNvSpPr/>
      </dsp:nvSpPr>
      <dsp:spPr>
        <a:xfrm>
          <a:off x="2802302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3230930" y="0"/>
        <a:ext cx="2253575" cy="857256"/>
      </dsp:txXfrm>
    </dsp:sp>
    <dsp:sp modelId="{D0257AD5-DD1F-4E3B-97B1-E823FF2AA722}">
      <dsp:nvSpPr>
        <dsp:cNvPr id="0" name=""/>
        <dsp:cNvSpPr/>
      </dsp:nvSpPr>
      <dsp:spPr>
        <a:xfrm>
          <a:off x="5602050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6030678" y="0"/>
        <a:ext cx="2253575" cy="857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личности</a:t>
          </a:r>
          <a:endParaRPr lang="ru-RU" sz="1300" kern="1200" dirty="0"/>
        </a:p>
      </dsp:txBody>
      <dsp:txXfrm>
        <a:off x="2238200" y="315857"/>
        <a:ext cx="1766457" cy="601906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мотивации</a:t>
          </a:r>
          <a:endParaRPr lang="ru-RU" sz="1300" kern="1200" dirty="0"/>
        </a:p>
      </dsp:txBody>
      <dsp:txXfrm>
        <a:off x="2238200" y="1066266"/>
        <a:ext cx="1766457" cy="601906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способностей ребёнка</a:t>
          </a:r>
          <a:endParaRPr lang="ru-RU" sz="1300" kern="1200" dirty="0"/>
        </a:p>
      </dsp:txBody>
      <dsp:txXfrm>
        <a:off x="2238200" y="1816675"/>
        <a:ext cx="1766457" cy="60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mdou.ru/6670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267" y="4509120"/>
            <a:ext cx="8572528" cy="1752600"/>
          </a:xfrm>
        </p:spPr>
        <p:txBody>
          <a:bodyPr/>
          <a:lstStyle/>
          <a:p>
            <a:r>
              <a:rPr lang="ru-RU" dirty="0" smtClean="0"/>
              <a:t>Презентация подготовлена </a:t>
            </a:r>
          </a:p>
          <a:p>
            <a:r>
              <a:rPr lang="ru-RU" dirty="0" smtClean="0"/>
              <a:t>Коновой Н.Н., воспитатель МБДОУ ДС </a:t>
            </a:r>
            <a:r>
              <a:rPr lang="en-US" dirty="0" smtClean="0"/>
              <a:t>N</a:t>
            </a:r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6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3097</Words>
  <Application>Microsoft Office PowerPoint</Application>
  <PresentationFormat>Экран (4:3)</PresentationFormat>
  <Paragraphs>361</Paragraphs>
  <Slides>41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«Изучаем ФГОС  дошкольного образования»  (консультация для воспитателей)</vt:lpstr>
      <vt:lpstr>Презентация PowerPoint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Презентация PowerPoint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Презентация PowerPoint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1</cp:lastModifiedBy>
  <cp:revision>52</cp:revision>
  <dcterms:created xsi:type="dcterms:W3CDTF">2013-12-02T16:12:05Z</dcterms:created>
  <dcterms:modified xsi:type="dcterms:W3CDTF">2018-03-04T13:31:20Z</dcterms:modified>
</cp:coreProperties>
</file>